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2"/>
  </p:notesMasterIdLst>
  <p:sldIdLst>
    <p:sldId id="256" r:id="rId2"/>
    <p:sldId id="453" r:id="rId3"/>
    <p:sldId id="514" r:id="rId4"/>
    <p:sldId id="515" r:id="rId5"/>
    <p:sldId id="518" r:id="rId6"/>
    <p:sldId id="524" r:id="rId7"/>
    <p:sldId id="516" r:id="rId8"/>
    <p:sldId id="517" r:id="rId9"/>
    <p:sldId id="519" r:id="rId10"/>
    <p:sldId id="520" r:id="rId11"/>
    <p:sldId id="521" r:id="rId12"/>
    <p:sldId id="522" r:id="rId13"/>
    <p:sldId id="523" r:id="rId14"/>
    <p:sldId id="525" r:id="rId15"/>
    <p:sldId id="526" r:id="rId16"/>
    <p:sldId id="527" r:id="rId17"/>
    <p:sldId id="528" r:id="rId18"/>
    <p:sldId id="529" r:id="rId19"/>
    <p:sldId id="530" r:id="rId20"/>
    <p:sldId id="531" r:id="rId21"/>
    <p:sldId id="532" r:id="rId22"/>
    <p:sldId id="533" r:id="rId23"/>
    <p:sldId id="535" r:id="rId24"/>
    <p:sldId id="534" r:id="rId25"/>
    <p:sldId id="536" r:id="rId26"/>
    <p:sldId id="537" r:id="rId27"/>
    <p:sldId id="538" r:id="rId28"/>
    <p:sldId id="539" r:id="rId29"/>
    <p:sldId id="540" r:id="rId30"/>
    <p:sldId id="541" r:id="rId31"/>
    <p:sldId id="542" r:id="rId32"/>
    <p:sldId id="543" r:id="rId33"/>
    <p:sldId id="544" r:id="rId34"/>
    <p:sldId id="545" r:id="rId35"/>
    <p:sldId id="546" r:id="rId36"/>
    <p:sldId id="547" r:id="rId37"/>
    <p:sldId id="548" r:id="rId38"/>
    <p:sldId id="549" r:id="rId39"/>
    <p:sldId id="551" r:id="rId40"/>
    <p:sldId id="550" r:id="rId41"/>
    <p:sldId id="553" r:id="rId42"/>
    <p:sldId id="552" r:id="rId43"/>
    <p:sldId id="554" r:id="rId44"/>
    <p:sldId id="557" r:id="rId45"/>
    <p:sldId id="558" r:id="rId46"/>
    <p:sldId id="559" r:id="rId47"/>
    <p:sldId id="513" r:id="rId48"/>
    <p:sldId id="555" r:id="rId49"/>
    <p:sldId id="556" r:id="rId50"/>
    <p:sldId id="454" r:id="rId5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C57160F1-7B45-487E-8E64-6F72EC14388D}">
          <p14:sldIdLst>
            <p14:sldId id="256"/>
            <p14:sldId id="453"/>
            <p14:sldId id="514"/>
            <p14:sldId id="515"/>
            <p14:sldId id="518"/>
            <p14:sldId id="524"/>
            <p14:sldId id="516"/>
            <p14:sldId id="517"/>
            <p14:sldId id="519"/>
            <p14:sldId id="520"/>
            <p14:sldId id="521"/>
            <p14:sldId id="522"/>
            <p14:sldId id="523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5"/>
            <p14:sldId id="534"/>
            <p14:sldId id="536"/>
            <p14:sldId id="537"/>
            <p14:sldId id="538"/>
            <p14:sldId id="539"/>
            <p14:sldId id="540"/>
            <p14:sldId id="541"/>
            <p14:sldId id="542"/>
            <p14:sldId id="543"/>
            <p14:sldId id="544"/>
            <p14:sldId id="545"/>
            <p14:sldId id="546"/>
            <p14:sldId id="547"/>
            <p14:sldId id="548"/>
            <p14:sldId id="549"/>
            <p14:sldId id="551"/>
            <p14:sldId id="550"/>
            <p14:sldId id="553"/>
            <p14:sldId id="552"/>
            <p14:sldId id="554"/>
            <p14:sldId id="557"/>
            <p14:sldId id="558"/>
            <p14:sldId id="559"/>
            <p14:sldId id="513"/>
            <p14:sldId id="555"/>
            <p14:sldId id="556"/>
            <p14:sldId id="45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man çakal" initials="eç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4707" autoAdjust="0"/>
  </p:normalViewPr>
  <p:slideViewPr>
    <p:cSldViewPr snapToGrid="0">
      <p:cViewPr varScale="1">
        <p:scale>
          <a:sx n="59" d="100"/>
          <a:sy n="59" d="100"/>
        </p:scale>
        <p:origin x="-186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1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man çakal" userId="8c2bf65ba4503e15" providerId="LiveId" clId="{DA245B55-5829-441B-8026-2D3CD9F696AB}"/>
    <pc:docChg chg="undo custSel addSld modSld sldOrd">
      <pc:chgData name="erman çakal" userId="8c2bf65ba4503e15" providerId="LiveId" clId="{DA245B55-5829-441B-8026-2D3CD9F696AB}" dt="2022-12-09T20:56:01.019" v="7152" actId="6549"/>
      <pc:docMkLst>
        <pc:docMk/>
      </pc:docMkLst>
      <pc:sldChg chg="addSp modSp mod">
        <pc:chgData name="erman çakal" userId="8c2bf65ba4503e15" providerId="LiveId" clId="{DA245B55-5829-441B-8026-2D3CD9F696AB}" dt="2022-12-08T18:08:22.303" v="141" actId="20577"/>
        <pc:sldMkLst>
          <pc:docMk/>
          <pc:sldMk cId="3395325876" sldId="453"/>
        </pc:sldMkLst>
        <pc:spChg chg="add mod">
          <ac:chgData name="erman çakal" userId="8c2bf65ba4503e15" providerId="LiveId" clId="{DA245B55-5829-441B-8026-2D3CD9F696AB}" dt="2022-12-08T18:07:52.860" v="124" actId="1035"/>
          <ac:spMkLst>
            <pc:docMk/>
            <pc:sldMk cId="3395325876" sldId="453"/>
            <ac:spMk id="2" creationId="{ED485425-DED4-E265-F395-66CA31970141}"/>
          </ac:spMkLst>
        </pc:spChg>
        <pc:spChg chg="mod">
          <ac:chgData name="erman çakal" userId="8c2bf65ba4503e15" providerId="LiveId" clId="{DA245B55-5829-441B-8026-2D3CD9F696AB}" dt="2022-12-08T18:06:35.842" v="44" actId="20577"/>
          <ac:spMkLst>
            <pc:docMk/>
            <pc:sldMk cId="3395325876" sldId="453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18:08:22.303" v="141" actId="20577"/>
          <ac:spMkLst>
            <pc:docMk/>
            <pc:sldMk cId="3395325876" sldId="453"/>
            <ac:spMk id="9" creationId="{00000000-0000-0000-0000-000000000000}"/>
          </ac:spMkLst>
        </pc:spChg>
      </pc:sldChg>
      <pc:sldChg chg="modSp mod">
        <pc:chgData name="erman çakal" userId="8c2bf65ba4503e15" providerId="LiveId" clId="{DA245B55-5829-441B-8026-2D3CD9F696AB}" dt="2022-12-09T19:56:45.354" v="5872" actId="20577"/>
        <pc:sldMkLst>
          <pc:docMk/>
          <pc:sldMk cId="1003056351" sldId="455"/>
        </pc:sldMkLst>
        <pc:spChg chg="mod">
          <ac:chgData name="erman çakal" userId="8c2bf65ba4503e15" providerId="LiveId" clId="{DA245B55-5829-441B-8026-2D3CD9F696AB}" dt="2022-12-09T19:56:45.354" v="5872" actId="20577"/>
          <ac:spMkLst>
            <pc:docMk/>
            <pc:sldMk cId="1003056351" sldId="455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18:22:04.938" v="591" actId="1076"/>
          <ac:spMkLst>
            <pc:docMk/>
            <pc:sldMk cId="1003056351" sldId="455"/>
            <ac:spMk id="9" creationId="{00000000-0000-0000-0000-000000000000}"/>
          </ac:spMkLst>
        </pc:spChg>
      </pc:sldChg>
      <pc:sldChg chg="modSp mod">
        <pc:chgData name="erman çakal" userId="8c2bf65ba4503e15" providerId="LiveId" clId="{DA245B55-5829-441B-8026-2D3CD9F696AB}" dt="2022-12-09T19:58:38.332" v="5873" actId="1076"/>
        <pc:sldMkLst>
          <pc:docMk/>
          <pc:sldMk cId="3883165507" sldId="456"/>
        </pc:sldMkLst>
        <pc:spChg chg="mod">
          <ac:chgData name="erman çakal" userId="8c2bf65ba4503e15" providerId="LiveId" clId="{DA245B55-5829-441B-8026-2D3CD9F696AB}" dt="2022-12-09T19:58:38.332" v="5873" actId="1076"/>
          <ac:spMkLst>
            <pc:docMk/>
            <pc:sldMk cId="3883165507" sldId="456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18:26:20.029" v="608" actId="20577"/>
          <ac:spMkLst>
            <pc:docMk/>
            <pc:sldMk cId="3883165507" sldId="456"/>
            <ac:spMk id="9" creationId="{00000000-0000-0000-0000-000000000000}"/>
          </ac:spMkLst>
        </pc:spChg>
      </pc:sldChg>
      <pc:sldChg chg="modSp mod">
        <pc:chgData name="erman çakal" userId="8c2bf65ba4503e15" providerId="LiveId" clId="{DA245B55-5829-441B-8026-2D3CD9F696AB}" dt="2022-12-08T20:43:13.686" v="1608" actId="14100"/>
        <pc:sldMkLst>
          <pc:docMk/>
          <pc:sldMk cId="2433998236" sldId="457"/>
        </pc:sldMkLst>
        <pc:spChg chg="mod">
          <ac:chgData name="erman çakal" userId="8c2bf65ba4503e15" providerId="LiveId" clId="{DA245B55-5829-441B-8026-2D3CD9F696AB}" dt="2022-12-08T20:43:13.686" v="1608" actId="14100"/>
          <ac:spMkLst>
            <pc:docMk/>
            <pc:sldMk cId="2433998236" sldId="457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19:03:50.629" v="778" actId="20577"/>
          <ac:spMkLst>
            <pc:docMk/>
            <pc:sldMk cId="2433998236" sldId="457"/>
            <ac:spMk id="9" creationId="{00000000-0000-0000-0000-000000000000}"/>
          </ac:spMkLst>
        </pc:spChg>
      </pc:sldChg>
      <pc:sldChg chg="addSp modSp mod">
        <pc:chgData name="erman çakal" userId="8c2bf65ba4503e15" providerId="LiveId" clId="{DA245B55-5829-441B-8026-2D3CD9F696AB}" dt="2022-12-09T17:34:08.405" v="4642" actId="1076"/>
        <pc:sldMkLst>
          <pc:docMk/>
          <pc:sldMk cId="2636780505" sldId="458"/>
        </pc:sldMkLst>
        <pc:spChg chg="add mod">
          <ac:chgData name="erman çakal" userId="8c2bf65ba4503e15" providerId="LiveId" clId="{DA245B55-5829-441B-8026-2D3CD9F696AB}" dt="2022-12-09T17:34:08.405" v="4642" actId="1076"/>
          <ac:spMkLst>
            <pc:docMk/>
            <pc:sldMk cId="2636780505" sldId="458"/>
            <ac:spMk id="2" creationId="{5816B5CB-C5B7-EBFC-4361-372EC298F982}"/>
          </ac:spMkLst>
        </pc:spChg>
        <pc:spChg chg="mod">
          <ac:chgData name="erman çakal" userId="8c2bf65ba4503e15" providerId="LiveId" clId="{DA245B55-5829-441B-8026-2D3CD9F696AB}" dt="2022-12-09T17:33:56.996" v="4640" actId="1035"/>
          <ac:spMkLst>
            <pc:docMk/>
            <pc:sldMk cId="2636780505" sldId="458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7:34:03.357" v="4641" actId="1076"/>
          <ac:spMkLst>
            <pc:docMk/>
            <pc:sldMk cId="2636780505" sldId="458"/>
            <ac:spMk id="9" creationId="{00000000-0000-0000-0000-000000000000}"/>
          </ac:spMkLst>
        </pc:spChg>
      </pc:sldChg>
      <pc:sldChg chg="addSp modSp mod">
        <pc:chgData name="erman çakal" userId="8c2bf65ba4503e15" providerId="LiveId" clId="{DA245B55-5829-441B-8026-2D3CD9F696AB}" dt="2022-12-09T17:34:20.983" v="4644" actId="1076"/>
        <pc:sldMkLst>
          <pc:docMk/>
          <pc:sldMk cId="2314592056" sldId="459"/>
        </pc:sldMkLst>
        <pc:spChg chg="add mod">
          <ac:chgData name="erman çakal" userId="8c2bf65ba4503e15" providerId="LiveId" clId="{DA245B55-5829-441B-8026-2D3CD9F696AB}" dt="2022-12-09T17:34:20.983" v="4644" actId="1076"/>
          <ac:spMkLst>
            <pc:docMk/>
            <pc:sldMk cId="2314592056" sldId="459"/>
            <ac:spMk id="2" creationId="{AEC3FD3C-626A-9BC1-498A-B35AD4C164BB}"/>
          </ac:spMkLst>
        </pc:spChg>
        <pc:spChg chg="mod">
          <ac:chgData name="erman çakal" userId="8c2bf65ba4503e15" providerId="LiveId" clId="{DA245B55-5829-441B-8026-2D3CD9F696AB}" dt="2022-12-08T19:57:58.629" v="1594" actId="14100"/>
          <ac:spMkLst>
            <pc:docMk/>
            <pc:sldMk cId="2314592056" sldId="459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19:54:17.522" v="1445"/>
          <ac:spMkLst>
            <pc:docMk/>
            <pc:sldMk cId="2314592056" sldId="459"/>
            <ac:spMk id="9" creationId="{00000000-0000-0000-0000-000000000000}"/>
          </ac:spMkLst>
        </pc:spChg>
      </pc:sldChg>
      <pc:sldChg chg="modSp mod">
        <pc:chgData name="erman çakal" userId="8c2bf65ba4503e15" providerId="LiveId" clId="{DA245B55-5829-441B-8026-2D3CD9F696AB}" dt="2022-12-09T16:41:13.907" v="3240" actId="20577"/>
        <pc:sldMkLst>
          <pc:docMk/>
          <pc:sldMk cId="1263799189" sldId="460"/>
        </pc:sldMkLst>
        <pc:spChg chg="mod">
          <ac:chgData name="erman çakal" userId="8c2bf65ba4503e15" providerId="LiveId" clId="{DA245B55-5829-441B-8026-2D3CD9F696AB}" dt="2022-12-09T16:41:13.907" v="3240" actId="20577"/>
          <ac:spMkLst>
            <pc:docMk/>
            <pc:sldMk cId="1263799189" sldId="460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21:13:23.130" v="1628" actId="20577"/>
          <ac:spMkLst>
            <pc:docMk/>
            <pc:sldMk cId="1263799189" sldId="460"/>
            <ac:spMk id="9" creationId="{00000000-0000-0000-0000-000000000000}"/>
          </ac:spMkLst>
        </pc:spChg>
      </pc:sldChg>
      <pc:sldChg chg="addSp delSp modSp mod">
        <pc:chgData name="erman çakal" userId="8c2bf65ba4503e15" providerId="LiveId" clId="{DA245B55-5829-441B-8026-2D3CD9F696AB}" dt="2022-12-08T22:00:50.914" v="2373" actId="1037"/>
        <pc:sldMkLst>
          <pc:docMk/>
          <pc:sldMk cId="2536476315" sldId="461"/>
        </pc:sldMkLst>
        <pc:spChg chg="add del mod">
          <ac:chgData name="erman çakal" userId="8c2bf65ba4503e15" providerId="LiveId" clId="{DA245B55-5829-441B-8026-2D3CD9F696AB}" dt="2022-12-08T21:49:36.709" v="1983" actId="478"/>
          <ac:spMkLst>
            <pc:docMk/>
            <pc:sldMk cId="2536476315" sldId="461"/>
            <ac:spMk id="4" creationId="{45A71009-94EA-0C28-D4A3-C5D8A65B27B4}"/>
          </ac:spMkLst>
        </pc:spChg>
        <pc:spChg chg="mod">
          <ac:chgData name="erman çakal" userId="8c2bf65ba4503e15" providerId="LiveId" clId="{DA245B55-5829-441B-8026-2D3CD9F696AB}" dt="2022-12-08T21:55:56.161" v="2179" actId="1038"/>
          <ac:spMkLst>
            <pc:docMk/>
            <pc:sldMk cId="2536476315" sldId="461"/>
            <ac:spMk id="7" creationId="{00000000-0000-0000-0000-000000000000}"/>
          </ac:spMkLst>
        </pc:spChg>
        <pc:spChg chg="del mod">
          <ac:chgData name="erman çakal" userId="8c2bf65ba4503e15" providerId="LiveId" clId="{DA245B55-5829-441B-8026-2D3CD9F696AB}" dt="2022-12-08T21:49:34.714" v="1982" actId="478"/>
          <ac:spMkLst>
            <pc:docMk/>
            <pc:sldMk cId="2536476315" sldId="461"/>
            <ac:spMk id="9" creationId="{00000000-0000-0000-0000-000000000000}"/>
          </ac:spMkLst>
        </pc:spChg>
        <pc:spChg chg="add mod">
          <ac:chgData name="erman çakal" userId="8c2bf65ba4503e15" providerId="LiveId" clId="{DA245B55-5829-441B-8026-2D3CD9F696AB}" dt="2022-12-08T21:56:29.766" v="2187" actId="20577"/>
          <ac:spMkLst>
            <pc:docMk/>
            <pc:sldMk cId="2536476315" sldId="461"/>
            <ac:spMk id="10" creationId="{BFEB47E2-2976-A397-5B0C-82DD8B7EA427}"/>
          </ac:spMkLst>
        </pc:spChg>
        <pc:spChg chg="add mod">
          <ac:chgData name="erman çakal" userId="8c2bf65ba4503e15" providerId="LiveId" clId="{DA245B55-5829-441B-8026-2D3CD9F696AB}" dt="2022-12-08T22:00:50.914" v="2373" actId="1037"/>
          <ac:spMkLst>
            <pc:docMk/>
            <pc:sldMk cId="2536476315" sldId="461"/>
            <ac:spMk id="13" creationId="{BCDE57AE-EAA0-BFCA-F49C-CC68D8A1FB04}"/>
          </ac:spMkLst>
        </pc:spChg>
        <pc:picChg chg="add mod">
          <ac:chgData name="erman çakal" userId="8c2bf65ba4503e15" providerId="LiveId" clId="{DA245B55-5829-441B-8026-2D3CD9F696AB}" dt="2022-12-08T21:55:50.403" v="2166" actId="1076"/>
          <ac:picMkLst>
            <pc:docMk/>
            <pc:sldMk cId="2536476315" sldId="461"/>
            <ac:picMk id="2" creationId="{3E89488F-2384-9F52-0973-0BABE141E25F}"/>
          </ac:picMkLst>
        </pc:picChg>
        <pc:picChg chg="add del mod">
          <ac:chgData name="erman çakal" userId="8c2bf65ba4503e15" providerId="LiveId" clId="{DA245B55-5829-441B-8026-2D3CD9F696AB}" dt="2022-12-08T21:52:07.416" v="1994" actId="478"/>
          <ac:picMkLst>
            <pc:docMk/>
            <pc:sldMk cId="2536476315" sldId="461"/>
            <ac:picMk id="5" creationId="{45FE2842-857D-A3DA-C211-12B3BF9F4AEC}"/>
          </ac:picMkLst>
        </pc:picChg>
        <pc:picChg chg="add mod">
          <ac:chgData name="erman çakal" userId="8c2bf65ba4503e15" providerId="LiveId" clId="{DA245B55-5829-441B-8026-2D3CD9F696AB}" dt="2022-12-08T21:55:51.951" v="2167" actId="1076"/>
          <ac:picMkLst>
            <pc:docMk/>
            <pc:sldMk cId="2536476315" sldId="461"/>
            <ac:picMk id="6" creationId="{1B1D1728-8943-686B-C633-F2E97B663335}"/>
          </ac:picMkLst>
        </pc:picChg>
        <pc:picChg chg="add mod">
          <ac:chgData name="erman çakal" userId="8c2bf65ba4503e15" providerId="LiveId" clId="{DA245B55-5829-441B-8026-2D3CD9F696AB}" dt="2022-12-08T21:55:40.705" v="2163" actId="1076"/>
          <ac:picMkLst>
            <pc:docMk/>
            <pc:sldMk cId="2536476315" sldId="461"/>
            <ac:picMk id="8" creationId="{1AEB61CE-A44E-5124-87D3-23E7F57D66E6}"/>
          </ac:picMkLst>
        </pc:picChg>
        <pc:picChg chg="add mod">
          <ac:chgData name="erman çakal" userId="8c2bf65ba4503e15" providerId="LiveId" clId="{DA245B55-5829-441B-8026-2D3CD9F696AB}" dt="2022-12-08T22:00:29.054" v="2339" actId="1076"/>
          <ac:picMkLst>
            <pc:docMk/>
            <pc:sldMk cId="2536476315" sldId="461"/>
            <ac:picMk id="11" creationId="{1CEC8638-5D79-7E8C-E4E5-1A735431E978}"/>
          </ac:picMkLst>
        </pc:picChg>
        <pc:picChg chg="add mod modCrop">
          <ac:chgData name="erman çakal" userId="8c2bf65ba4503e15" providerId="LiveId" clId="{DA245B55-5829-441B-8026-2D3CD9F696AB}" dt="2022-12-08T22:00:27.362" v="2338" actId="1076"/>
          <ac:picMkLst>
            <pc:docMk/>
            <pc:sldMk cId="2536476315" sldId="461"/>
            <ac:picMk id="12" creationId="{9237B21B-715A-7B6E-3EE6-AF88BA3990DD}"/>
          </ac:picMkLst>
        </pc:picChg>
      </pc:sldChg>
      <pc:sldChg chg="modSp mod ord">
        <pc:chgData name="erman çakal" userId="8c2bf65ba4503e15" providerId="LiveId" clId="{DA245B55-5829-441B-8026-2D3CD9F696AB}" dt="2022-12-09T16:47:31.419" v="3305" actId="14100"/>
        <pc:sldMkLst>
          <pc:docMk/>
          <pc:sldMk cId="2373657617" sldId="462"/>
        </pc:sldMkLst>
        <pc:spChg chg="mod">
          <ac:chgData name="erman çakal" userId="8c2bf65ba4503e15" providerId="LiveId" clId="{DA245B55-5829-441B-8026-2D3CD9F696AB}" dt="2022-12-09T16:47:31.419" v="3305" actId="14100"/>
          <ac:spMkLst>
            <pc:docMk/>
            <pc:sldMk cId="2373657617" sldId="462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22:01:56.787" v="2389" actId="20577"/>
          <ac:spMkLst>
            <pc:docMk/>
            <pc:sldMk cId="2373657617" sldId="462"/>
            <ac:spMk id="9" creationId="{00000000-0000-0000-0000-000000000000}"/>
          </ac:spMkLst>
        </pc:spChg>
      </pc:sldChg>
      <pc:sldChg chg="addSp modSp mod ord">
        <pc:chgData name="erman çakal" userId="8c2bf65ba4503e15" providerId="LiveId" clId="{DA245B55-5829-441B-8026-2D3CD9F696AB}" dt="2022-12-08T22:12:05.835" v="2678" actId="1076"/>
        <pc:sldMkLst>
          <pc:docMk/>
          <pc:sldMk cId="2192219194" sldId="463"/>
        </pc:sldMkLst>
        <pc:spChg chg="mod">
          <ac:chgData name="erman çakal" userId="8c2bf65ba4503e15" providerId="LiveId" clId="{DA245B55-5829-441B-8026-2D3CD9F696AB}" dt="2022-12-08T22:12:05.835" v="2678" actId="1076"/>
          <ac:spMkLst>
            <pc:docMk/>
            <pc:sldMk cId="2192219194" sldId="463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22:11:06.121" v="2665" actId="1076"/>
          <ac:spMkLst>
            <pc:docMk/>
            <pc:sldMk cId="2192219194" sldId="463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8T22:11:52.265" v="2675" actId="1076"/>
          <ac:picMkLst>
            <pc:docMk/>
            <pc:sldMk cId="2192219194" sldId="463"/>
            <ac:picMk id="2" creationId="{4C0207D4-A02C-C54D-2B20-818F0E825CDF}"/>
          </ac:picMkLst>
        </pc:picChg>
        <pc:picChg chg="add mod">
          <ac:chgData name="erman çakal" userId="8c2bf65ba4503e15" providerId="LiveId" clId="{DA245B55-5829-441B-8026-2D3CD9F696AB}" dt="2022-12-08T22:11:21.651" v="2669" actId="1076"/>
          <ac:picMkLst>
            <pc:docMk/>
            <pc:sldMk cId="2192219194" sldId="463"/>
            <ac:picMk id="3" creationId="{8A53930A-0F83-7C0C-F304-0A923168B0CE}"/>
          </ac:picMkLst>
        </pc:picChg>
        <pc:picChg chg="add mod">
          <ac:chgData name="erman çakal" userId="8c2bf65ba4503e15" providerId="LiveId" clId="{DA245B55-5829-441B-8026-2D3CD9F696AB}" dt="2022-12-08T22:11:55.037" v="2676" actId="1076"/>
          <ac:picMkLst>
            <pc:docMk/>
            <pc:sldMk cId="2192219194" sldId="463"/>
            <ac:picMk id="4" creationId="{6313D9E5-8F8B-C16D-F7F7-B1A1167D56FA}"/>
          </ac:picMkLst>
        </pc:picChg>
        <pc:picChg chg="add mod">
          <ac:chgData name="erman çakal" userId="8c2bf65ba4503e15" providerId="LiveId" clId="{DA245B55-5829-441B-8026-2D3CD9F696AB}" dt="2022-12-08T22:11:56.561" v="2677" actId="1076"/>
          <ac:picMkLst>
            <pc:docMk/>
            <pc:sldMk cId="2192219194" sldId="463"/>
            <ac:picMk id="5" creationId="{D96EFED4-7262-6819-150E-F1F80B3C9A95}"/>
          </ac:picMkLst>
        </pc:picChg>
      </pc:sldChg>
      <pc:sldChg chg="modSp mod">
        <pc:chgData name="erman çakal" userId="8c2bf65ba4503e15" providerId="LiveId" clId="{DA245B55-5829-441B-8026-2D3CD9F696AB}" dt="2022-12-09T16:42:42.240" v="3256" actId="20577"/>
        <pc:sldMkLst>
          <pc:docMk/>
          <pc:sldMk cId="1439060132" sldId="464"/>
        </pc:sldMkLst>
        <pc:spChg chg="mod">
          <ac:chgData name="erman çakal" userId="8c2bf65ba4503e15" providerId="LiveId" clId="{DA245B55-5829-441B-8026-2D3CD9F696AB}" dt="2022-12-09T16:42:42.240" v="3256" actId="20577"/>
          <ac:spMkLst>
            <pc:docMk/>
            <pc:sldMk cId="1439060132" sldId="464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22:12:54.328" v="2700" actId="14100"/>
          <ac:spMkLst>
            <pc:docMk/>
            <pc:sldMk cId="1439060132" sldId="464"/>
            <ac:spMk id="9" creationId="{00000000-0000-0000-0000-000000000000}"/>
          </ac:spMkLst>
        </pc:spChg>
      </pc:sldChg>
      <pc:sldChg chg="addSp delSp modSp mod">
        <pc:chgData name="erman çakal" userId="8c2bf65ba4503e15" providerId="LiveId" clId="{DA245B55-5829-441B-8026-2D3CD9F696AB}" dt="2022-12-08T22:25:03.633" v="2863" actId="1076"/>
        <pc:sldMkLst>
          <pc:docMk/>
          <pc:sldMk cId="1303986459" sldId="465"/>
        </pc:sldMkLst>
        <pc:spChg chg="add del mod">
          <ac:chgData name="erman çakal" userId="8c2bf65ba4503e15" providerId="LiveId" clId="{DA245B55-5829-441B-8026-2D3CD9F696AB}" dt="2022-12-08T22:18:17.066" v="2795" actId="478"/>
          <ac:spMkLst>
            <pc:docMk/>
            <pc:sldMk cId="1303986459" sldId="465"/>
            <ac:spMk id="3" creationId="{535C3652-E4E2-1A3E-B4DC-44FFF84FD1B1}"/>
          </ac:spMkLst>
        </pc:spChg>
        <pc:spChg chg="mod">
          <ac:chgData name="erman çakal" userId="8c2bf65ba4503e15" providerId="LiveId" clId="{DA245B55-5829-441B-8026-2D3CD9F696AB}" dt="2022-12-08T22:24:52.713" v="2859" actId="1076"/>
          <ac:spMkLst>
            <pc:docMk/>
            <pc:sldMk cId="1303986459" sldId="465"/>
            <ac:spMk id="7" creationId="{00000000-0000-0000-0000-000000000000}"/>
          </ac:spMkLst>
        </pc:spChg>
        <pc:spChg chg="del">
          <ac:chgData name="erman çakal" userId="8c2bf65ba4503e15" providerId="LiveId" clId="{DA245B55-5829-441B-8026-2D3CD9F696AB}" dt="2022-12-08T22:18:15.244" v="2794" actId="478"/>
          <ac:spMkLst>
            <pc:docMk/>
            <pc:sldMk cId="1303986459" sldId="465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8T22:23:12.961" v="2841" actId="1076"/>
          <ac:picMkLst>
            <pc:docMk/>
            <pc:sldMk cId="1303986459" sldId="465"/>
            <ac:picMk id="4" creationId="{F52FCD17-70F1-0797-F7AF-480399DDDDAC}"/>
          </ac:picMkLst>
        </pc:picChg>
        <pc:picChg chg="add mod">
          <ac:chgData name="erman çakal" userId="8c2bf65ba4503e15" providerId="LiveId" clId="{DA245B55-5829-441B-8026-2D3CD9F696AB}" dt="2022-12-08T22:25:01.903" v="2862" actId="1076"/>
          <ac:picMkLst>
            <pc:docMk/>
            <pc:sldMk cId="1303986459" sldId="465"/>
            <ac:picMk id="5" creationId="{362207CD-26A8-A3B8-678E-CE1CEE25EAAA}"/>
          </ac:picMkLst>
        </pc:picChg>
        <pc:picChg chg="add mod">
          <ac:chgData name="erman çakal" userId="8c2bf65ba4503e15" providerId="LiveId" clId="{DA245B55-5829-441B-8026-2D3CD9F696AB}" dt="2022-12-08T22:25:03.633" v="2863" actId="1076"/>
          <ac:picMkLst>
            <pc:docMk/>
            <pc:sldMk cId="1303986459" sldId="465"/>
            <ac:picMk id="6" creationId="{DE4C84CA-A1CA-7D58-5966-8B26EB79E131}"/>
          </ac:picMkLst>
        </pc:picChg>
      </pc:sldChg>
      <pc:sldChg chg="addSp delSp modSp mod">
        <pc:chgData name="erman çakal" userId="8c2bf65ba4503e15" providerId="LiveId" clId="{DA245B55-5829-441B-8026-2D3CD9F696AB}" dt="2022-12-08T22:28:29.879" v="2896" actId="20577"/>
        <pc:sldMkLst>
          <pc:docMk/>
          <pc:sldMk cId="3101588684" sldId="466"/>
        </pc:sldMkLst>
        <pc:spChg chg="add del mod">
          <ac:chgData name="erman çakal" userId="8c2bf65ba4503e15" providerId="LiveId" clId="{DA245B55-5829-441B-8026-2D3CD9F696AB}" dt="2022-12-08T22:26:56.013" v="2865" actId="478"/>
          <ac:spMkLst>
            <pc:docMk/>
            <pc:sldMk cId="3101588684" sldId="466"/>
            <ac:spMk id="3" creationId="{6EE91BC0-4B2B-3336-AA2F-B2BC6C268969}"/>
          </ac:spMkLst>
        </pc:spChg>
        <pc:spChg chg="mod">
          <ac:chgData name="erman çakal" userId="8c2bf65ba4503e15" providerId="LiveId" clId="{DA245B55-5829-441B-8026-2D3CD9F696AB}" dt="2022-12-08T22:28:29.879" v="2896" actId="20577"/>
          <ac:spMkLst>
            <pc:docMk/>
            <pc:sldMk cId="3101588684" sldId="466"/>
            <ac:spMk id="7" creationId="{00000000-0000-0000-0000-000000000000}"/>
          </ac:spMkLst>
        </pc:spChg>
        <pc:spChg chg="del">
          <ac:chgData name="erman çakal" userId="8c2bf65ba4503e15" providerId="LiveId" clId="{DA245B55-5829-441B-8026-2D3CD9F696AB}" dt="2022-12-08T22:26:53.687" v="2864" actId="478"/>
          <ac:spMkLst>
            <pc:docMk/>
            <pc:sldMk cId="3101588684" sldId="466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8T22:27:57.700" v="2871" actId="1076"/>
          <ac:picMkLst>
            <pc:docMk/>
            <pc:sldMk cId="3101588684" sldId="466"/>
            <ac:picMk id="4" creationId="{DBDC0D00-EC0E-6827-93B2-032FE3515A98}"/>
          </ac:picMkLst>
        </pc:picChg>
      </pc:sldChg>
      <pc:sldChg chg="addSp delSp modSp mod">
        <pc:chgData name="erman çakal" userId="8c2bf65ba4503e15" providerId="LiveId" clId="{DA245B55-5829-441B-8026-2D3CD9F696AB}" dt="2022-12-08T22:30:38.976" v="2939" actId="20577"/>
        <pc:sldMkLst>
          <pc:docMk/>
          <pc:sldMk cId="2120655263" sldId="467"/>
        </pc:sldMkLst>
        <pc:spChg chg="add del mod">
          <ac:chgData name="erman çakal" userId="8c2bf65ba4503e15" providerId="LiveId" clId="{DA245B55-5829-441B-8026-2D3CD9F696AB}" dt="2022-12-08T22:29:36.107" v="2898" actId="478"/>
          <ac:spMkLst>
            <pc:docMk/>
            <pc:sldMk cId="2120655263" sldId="467"/>
            <ac:spMk id="3" creationId="{FDE8B55C-8446-9D37-47AB-3D1D28DDB825}"/>
          </ac:spMkLst>
        </pc:spChg>
        <pc:spChg chg="mod">
          <ac:chgData name="erman çakal" userId="8c2bf65ba4503e15" providerId="LiveId" clId="{DA245B55-5829-441B-8026-2D3CD9F696AB}" dt="2022-12-08T22:30:38.976" v="2939" actId="20577"/>
          <ac:spMkLst>
            <pc:docMk/>
            <pc:sldMk cId="2120655263" sldId="467"/>
            <ac:spMk id="7" creationId="{00000000-0000-0000-0000-000000000000}"/>
          </ac:spMkLst>
        </pc:spChg>
        <pc:spChg chg="del">
          <ac:chgData name="erman çakal" userId="8c2bf65ba4503e15" providerId="LiveId" clId="{DA245B55-5829-441B-8026-2D3CD9F696AB}" dt="2022-12-08T22:29:34.356" v="2897" actId="478"/>
          <ac:spMkLst>
            <pc:docMk/>
            <pc:sldMk cId="2120655263" sldId="467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8T22:29:41.243" v="2900" actId="1076"/>
          <ac:picMkLst>
            <pc:docMk/>
            <pc:sldMk cId="2120655263" sldId="467"/>
            <ac:picMk id="4" creationId="{BDD2F512-04DF-7F57-5098-1CE55A7B9901}"/>
          </ac:picMkLst>
        </pc:picChg>
      </pc:sldChg>
      <pc:sldChg chg="modSp mod">
        <pc:chgData name="erman çakal" userId="8c2bf65ba4503e15" providerId="LiveId" clId="{DA245B55-5829-441B-8026-2D3CD9F696AB}" dt="2022-12-09T19:20:16.395" v="5387" actId="20577"/>
        <pc:sldMkLst>
          <pc:docMk/>
          <pc:sldMk cId="167543454" sldId="468"/>
        </pc:sldMkLst>
        <pc:spChg chg="mod">
          <ac:chgData name="erman çakal" userId="8c2bf65ba4503e15" providerId="LiveId" clId="{DA245B55-5829-441B-8026-2D3CD9F696AB}" dt="2022-12-09T19:20:16.395" v="5387" actId="20577"/>
          <ac:spMkLst>
            <pc:docMk/>
            <pc:sldMk cId="167543454" sldId="468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7:57:22.348" v="4923" actId="1076"/>
          <ac:spMkLst>
            <pc:docMk/>
            <pc:sldMk cId="167543454" sldId="468"/>
            <ac:spMk id="9" creationId="{00000000-0000-0000-0000-000000000000}"/>
          </ac:spMkLst>
        </pc:spChg>
      </pc:sldChg>
      <pc:sldChg chg="addSp delSp modSp mod">
        <pc:chgData name="erman çakal" userId="8c2bf65ba4503e15" providerId="LiveId" clId="{DA245B55-5829-441B-8026-2D3CD9F696AB}" dt="2022-12-09T18:53:29.222" v="5219" actId="20577"/>
        <pc:sldMkLst>
          <pc:docMk/>
          <pc:sldMk cId="855609059" sldId="469"/>
        </pc:sldMkLst>
        <pc:spChg chg="mod">
          <ac:chgData name="erman çakal" userId="8c2bf65ba4503e15" providerId="LiveId" clId="{DA245B55-5829-441B-8026-2D3CD9F696AB}" dt="2022-12-09T18:53:29.222" v="5219" actId="20577"/>
          <ac:spMkLst>
            <pc:docMk/>
            <pc:sldMk cId="855609059" sldId="469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7:14:35.918" v="3764" actId="1076"/>
          <ac:spMkLst>
            <pc:docMk/>
            <pc:sldMk cId="855609059" sldId="469"/>
            <ac:spMk id="9" creationId="{00000000-0000-0000-0000-000000000000}"/>
          </ac:spMkLst>
        </pc:spChg>
        <pc:picChg chg="add del mod modCrop">
          <ac:chgData name="erman çakal" userId="8c2bf65ba4503e15" providerId="LiveId" clId="{DA245B55-5829-441B-8026-2D3CD9F696AB}" dt="2022-12-09T17:14:56.590" v="3780" actId="478"/>
          <ac:picMkLst>
            <pc:docMk/>
            <pc:sldMk cId="855609059" sldId="469"/>
            <ac:picMk id="3" creationId="{41D1B7BB-131D-2D21-1BDA-A774DA2E77C9}"/>
          </ac:picMkLst>
        </pc:picChg>
      </pc:sldChg>
      <pc:sldChg chg="addSp delSp modSp mod">
        <pc:chgData name="erman çakal" userId="8c2bf65ba4503e15" providerId="LiveId" clId="{DA245B55-5829-441B-8026-2D3CD9F696AB}" dt="2022-12-09T17:32:59.163" v="4621" actId="1037"/>
        <pc:sldMkLst>
          <pc:docMk/>
          <pc:sldMk cId="1163531645" sldId="470"/>
        </pc:sldMkLst>
        <pc:spChg chg="add mod">
          <ac:chgData name="erman çakal" userId="8c2bf65ba4503e15" providerId="LiveId" clId="{DA245B55-5829-441B-8026-2D3CD9F696AB}" dt="2022-12-09T17:32:22.641" v="4571" actId="1037"/>
          <ac:spMkLst>
            <pc:docMk/>
            <pc:sldMk cId="1163531645" sldId="470"/>
            <ac:spMk id="4" creationId="{C7BFA106-9B01-BDDA-850B-6CCD760F8623}"/>
          </ac:spMkLst>
        </pc:spChg>
        <pc:spChg chg="add mod">
          <ac:chgData name="erman çakal" userId="8c2bf65ba4503e15" providerId="LiveId" clId="{DA245B55-5829-441B-8026-2D3CD9F696AB}" dt="2022-12-09T17:32:26.288" v="4574" actId="1037"/>
          <ac:spMkLst>
            <pc:docMk/>
            <pc:sldMk cId="1163531645" sldId="470"/>
            <ac:spMk id="5" creationId="{A8A23A1A-37BA-02A3-097A-CC1E33FC52BD}"/>
          </ac:spMkLst>
        </pc:spChg>
        <pc:spChg chg="add mod">
          <ac:chgData name="erman çakal" userId="8c2bf65ba4503e15" providerId="LiveId" clId="{DA245B55-5829-441B-8026-2D3CD9F696AB}" dt="2022-12-09T17:31:19.811" v="4503" actId="1036"/>
          <ac:spMkLst>
            <pc:docMk/>
            <pc:sldMk cId="1163531645" sldId="470"/>
            <ac:spMk id="6" creationId="{9F4DFA64-3A8E-1C62-1356-0D9066F72DA7}"/>
          </ac:spMkLst>
        </pc:spChg>
        <pc:spChg chg="del mod">
          <ac:chgData name="erman çakal" userId="8c2bf65ba4503e15" providerId="LiveId" clId="{DA245B55-5829-441B-8026-2D3CD9F696AB}" dt="2022-12-09T17:30:13.160" v="4235" actId="478"/>
          <ac:spMkLst>
            <pc:docMk/>
            <pc:sldMk cId="1163531645" sldId="470"/>
            <ac:spMk id="7" creationId="{00000000-0000-0000-0000-000000000000}"/>
          </ac:spMkLst>
        </pc:spChg>
        <pc:spChg chg="add mod">
          <ac:chgData name="erman çakal" userId="8c2bf65ba4503e15" providerId="LiveId" clId="{DA245B55-5829-441B-8026-2D3CD9F696AB}" dt="2022-12-09T17:32:59.163" v="4621" actId="1037"/>
          <ac:spMkLst>
            <pc:docMk/>
            <pc:sldMk cId="1163531645" sldId="470"/>
            <ac:spMk id="8" creationId="{78124EE1-300A-9206-2F0C-926EDBA2C72F}"/>
          </ac:spMkLst>
        </pc:spChg>
        <pc:spChg chg="mod">
          <ac:chgData name="erman çakal" userId="8c2bf65ba4503e15" providerId="LiveId" clId="{DA245B55-5829-441B-8026-2D3CD9F696AB}" dt="2022-12-09T17:32:41.701" v="4590" actId="1037"/>
          <ac:spMkLst>
            <pc:docMk/>
            <pc:sldMk cId="1163531645" sldId="470"/>
            <ac:spMk id="9" creationId="{00000000-0000-0000-0000-000000000000}"/>
          </ac:spMkLst>
        </pc:spChg>
        <pc:spChg chg="add mod">
          <ac:chgData name="erman çakal" userId="8c2bf65ba4503e15" providerId="LiveId" clId="{DA245B55-5829-441B-8026-2D3CD9F696AB}" dt="2022-12-09T17:32:47.467" v="4602" actId="1037"/>
          <ac:spMkLst>
            <pc:docMk/>
            <pc:sldMk cId="1163531645" sldId="470"/>
            <ac:spMk id="10" creationId="{D82F657B-48AE-7647-043B-9AD1C37C2FF8}"/>
          </ac:spMkLst>
        </pc:spChg>
        <pc:spChg chg="add mod">
          <ac:chgData name="erman çakal" userId="8c2bf65ba4503e15" providerId="LiveId" clId="{DA245B55-5829-441B-8026-2D3CD9F696AB}" dt="2022-12-09T17:32:53.438" v="4611" actId="1037"/>
          <ac:spMkLst>
            <pc:docMk/>
            <pc:sldMk cId="1163531645" sldId="470"/>
            <ac:spMk id="11" creationId="{6788D1AF-C494-5EFC-53C6-26A033DF3665}"/>
          </ac:spMkLst>
        </pc:spChg>
        <pc:spChg chg="add del mod">
          <ac:chgData name="erman çakal" userId="8c2bf65ba4503e15" providerId="LiveId" clId="{DA245B55-5829-441B-8026-2D3CD9F696AB}" dt="2022-12-09T17:30:16.755" v="4236" actId="478"/>
          <ac:spMkLst>
            <pc:docMk/>
            <pc:sldMk cId="1163531645" sldId="470"/>
            <ac:spMk id="13" creationId="{CA063AEB-90E3-1017-D056-F6E162E1BB56}"/>
          </ac:spMkLst>
        </pc:spChg>
        <pc:picChg chg="add mod">
          <ac:chgData name="erman çakal" userId="8c2bf65ba4503e15" providerId="LiveId" clId="{DA245B55-5829-441B-8026-2D3CD9F696AB}" dt="2022-12-09T17:32:18.394" v="4568" actId="1037"/>
          <ac:picMkLst>
            <pc:docMk/>
            <pc:sldMk cId="1163531645" sldId="470"/>
            <ac:picMk id="3" creationId="{C76C3DF2-38BE-59CF-F892-7EF71D035E85}"/>
          </ac:picMkLst>
        </pc:picChg>
      </pc:sldChg>
      <pc:sldChg chg="addSp modSp mod">
        <pc:chgData name="erman çakal" userId="8c2bf65ba4503e15" providerId="LiveId" clId="{DA245B55-5829-441B-8026-2D3CD9F696AB}" dt="2022-12-09T17:41:04.832" v="4762" actId="1076"/>
        <pc:sldMkLst>
          <pc:docMk/>
          <pc:sldMk cId="4061761694" sldId="471"/>
        </pc:sldMkLst>
        <pc:spChg chg="mod">
          <ac:chgData name="erman çakal" userId="8c2bf65ba4503e15" providerId="LiveId" clId="{DA245B55-5829-441B-8026-2D3CD9F696AB}" dt="2022-12-09T17:40:47.738" v="4758" actId="1076"/>
          <ac:spMkLst>
            <pc:docMk/>
            <pc:sldMk cId="4061761694" sldId="471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7:40:42.222" v="4757" actId="1076"/>
          <ac:spMkLst>
            <pc:docMk/>
            <pc:sldMk cId="4061761694" sldId="471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9T17:41:04.832" v="4762" actId="1076"/>
          <ac:picMkLst>
            <pc:docMk/>
            <pc:sldMk cId="4061761694" sldId="471"/>
            <ac:picMk id="1026" creationId="{2C8E1310-850B-7925-D3E6-9E435EA715E4}"/>
          </ac:picMkLst>
        </pc:picChg>
      </pc:sldChg>
      <pc:sldChg chg="addSp modSp mod">
        <pc:chgData name="erman çakal" userId="8c2bf65ba4503e15" providerId="LiveId" clId="{DA245B55-5829-441B-8026-2D3CD9F696AB}" dt="2022-12-09T17:56:39.428" v="4906" actId="14100"/>
        <pc:sldMkLst>
          <pc:docMk/>
          <pc:sldMk cId="2056847530" sldId="472"/>
        </pc:sldMkLst>
        <pc:spChg chg="mod">
          <ac:chgData name="erman çakal" userId="8c2bf65ba4503e15" providerId="LiveId" clId="{DA245B55-5829-441B-8026-2D3CD9F696AB}" dt="2022-12-09T17:52:35.258" v="4890" actId="14100"/>
          <ac:spMkLst>
            <pc:docMk/>
            <pc:sldMk cId="2056847530" sldId="472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7:46:20.291" v="4773" actId="20577"/>
          <ac:spMkLst>
            <pc:docMk/>
            <pc:sldMk cId="2056847530" sldId="472"/>
            <ac:spMk id="9" creationId="{00000000-0000-0000-0000-000000000000}"/>
          </ac:spMkLst>
        </pc:spChg>
        <pc:picChg chg="add mod modCrop">
          <ac:chgData name="erman çakal" userId="8c2bf65ba4503e15" providerId="LiveId" clId="{DA245B55-5829-441B-8026-2D3CD9F696AB}" dt="2022-12-09T17:56:03.024" v="4895" actId="1076"/>
          <ac:picMkLst>
            <pc:docMk/>
            <pc:sldMk cId="2056847530" sldId="472"/>
            <ac:picMk id="3" creationId="{4FA60856-9952-BE20-2E4E-E7BDD107F5AC}"/>
          </ac:picMkLst>
        </pc:picChg>
        <pc:picChg chg="add mod modCrop">
          <ac:chgData name="erman çakal" userId="8c2bf65ba4503e15" providerId="LiveId" clId="{DA245B55-5829-441B-8026-2D3CD9F696AB}" dt="2022-12-09T17:56:04.905" v="4896" actId="1076"/>
          <ac:picMkLst>
            <pc:docMk/>
            <pc:sldMk cId="2056847530" sldId="472"/>
            <ac:picMk id="5" creationId="{C573B157-DA04-9EAC-1265-3AC0978FD508}"/>
          </ac:picMkLst>
        </pc:picChg>
        <pc:picChg chg="add mod modCrop">
          <ac:chgData name="erman çakal" userId="8c2bf65ba4503e15" providerId="LiveId" clId="{DA245B55-5829-441B-8026-2D3CD9F696AB}" dt="2022-12-09T17:56:39.428" v="4906" actId="14100"/>
          <ac:picMkLst>
            <pc:docMk/>
            <pc:sldMk cId="2056847530" sldId="472"/>
            <ac:picMk id="6" creationId="{FFA57FDE-A277-36C9-BCB5-DE8B493254EF}"/>
          </ac:picMkLst>
        </pc:picChg>
      </pc:sldChg>
      <pc:sldChg chg="addSp modSp mod">
        <pc:chgData name="erman çakal" userId="8c2bf65ba4503e15" providerId="LiveId" clId="{DA245B55-5829-441B-8026-2D3CD9F696AB}" dt="2022-12-09T18:28:51.332" v="5195" actId="1037"/>
        <pc:sldMkLst>
          <pc:docMk/>
          <pc:sldMk cId="3128850023" sldId="473"/>
        </pc:sldMkLst>
        <pc:spChg chg="mod">
          <ac:chgData name="erman çakal" userId="8c2bf65ba4503e15" providerId="LiveId" clId="{DA245B55-5829-441B-8026-2D3CD9F696AB}" dt="2022-12-09T18:17:17.680" v="5101" actId="20577"/>
          <ac:spMkLst>
            <pc:docMk/>
            <pc:sldMk cId="3128850023" sldId="473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8:01:27.725" v="5010" actId="1076"/>
          <ac:spMkLst>
            <pc:docMk/>
            <pc:sldMk cId="3128850023" sldId="473"/>
            <ac:spMk id="9" creationId="{00000000-0000-0000-0000-000000000000}"/>
          </ac:spMkLst>
        </pc:spChg>
        <pc:picChg chg="add mod modCrop">
          <ac:chgData name="erman çakal" userId="8c2bf65ba4503e15" providerId="LiveId" clId="{DA245B55-5829-441B-8026-2D3CD9F696AB}" dt="2022-12-09T18:15:35.894" v="5044" actId="1076"/>
          <ac:picMkLst>
            <pc:docMk/>
            <pc:sldMk cId="3128850023" sldId="473"/>
            <ac:picMk id="2" creationId="{6D37EEF8-9A1B-D48F-1EF2-87872B24FB04}"/>
          </ac:picMkLst>
        </pc:picChg>
        <pc:picChg chg="add mod">
          <ac:chgData name="erman çakal" userId="8c2bf65ba4503e15" providerId="LiveId" clId="{DA245B55-5829-441B-8026-2D3CD9F696AB}" dt="2022-12-09T18:17:26.122" v="5103" actId="1037"/>
          <ac:picMkLst>
            <pc:docMk/>
            <pc:sldMk cId="3128850023" sldId="473"/>
            <ac:picMk id="3" creationId="{6185FC41-60D0-74BA-AF7B-A5B251A5B86F}"/>
          </ac:picMkLst>
        </pc:picChg>
        <pc:picChg chg="add mod">
          <ac:chgData name="erman çakal" userId="8c2bf65ba4503e15" providerId="LiveId" clId="{DA245B55-5829-441B-8026-2D3CD9F696AB}" dt="2022-12-09T18:15:40.672" v="5046" actId="1076"/>
          <ac:picMkLst>
            <pc:docMk/>
            <pc:sldMk cId="3128850023" sldId="473"/>
            <ac:picMk id="4" creationId="{54E308B5-DBDE-4017-E6BA-F77B91FED7FF}"/>
          </ac:picMkLst>
        </pc:picChg>
        <pc:picChg chg="add mod modCrop">
          <ac:chgData name="erman çakal" userId="8c2bf65ba4503e15" providerId="LiveId" clId="{DA245B55-5829-441B-8026-2D3CD9F696AB}" dt="2022-12-09T18:15:49.543" v="5048" actId="1076"/>
          <ac:picMkLst>
            <pc:docMk/>
            <pc:sldMk cId="3128850023" sldId="473"/>
            <ac:picMk id="5" creationId="{4261687C-2528-278B-91A3-2C364BF6F153}"/>
          </ac:picMkLst>
        </pc:picChg>
        <pc:picChg chg="add mod modCrop">
          <ac:chgData name="erman çakal" userId="8c2bf65ba4503e15" providerId="LiveId" clId="{DA245B55-5829-441B-8026-2D3CD9F696AB}" dt="2022-12-09T18:28:51.332" v="5195" actId="1037"/>
          <ac:picMkLst>
            <pc:docMk/>
            <pc:sldMk cId="3128850023" sldId="473"/>
            <ac:picMk id="8" creationId="{3B1686CB-7166-E329-246A-757183C14FD4}"/>
          </ac:picMkLst>
        </pc:picChg>
      </pc:sldChg>
      <pc:sldChg chg="addSp modSp mod">
        <pc:chgData name="erman çakal" userId="8c2bf65ba4503e15" providerId="LiveId" clId="{DA245B55-5829-441B-8026-2D3CD9F696AB}" dt="2022-12-09T18:22:22.586" v="5188" actId="1076"/>
        <pc:sldMkLst>
          <pc:docMk/>
          <pc:sldMk cId="2092881960" sldId="474"/>
        </pc:sldMkLst>
        <pc:spChg chg="mod">
          <ac:chgData name="erman çakal" userId="8c2bf65ba4503e15" providerId="LiveId" clId="{DA245B55-5829-441B-8026-2D3CD9F696AB}" dt="2022-12-09T18:19:26.867" v="5170" actId="1076"/>
          <ac:spMkLst>
            <pc:docMk/>
            <pc:sldMk cId="2092881960" sldId="474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8:19:29.773" v="5171" actId="1076"/>
          <ac:spMkLst>
            <pc:docMk/>
            <pc:sldMk cId="2092881960" sldId="474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9T18:20:41.755" v="5182" actId="1076"/>
          <ac:picMkLst>
            <pc:docMk/>
            <pc:sldMk cId="2092881960" sldId="474"/>
            <ac:picMk id="3" creationId="{B593136C-8D5E-DCF2-527D-F4D7C689C3B2}"/>
          </ac:picMkLst>
        </pc:picChg>
        <pc:picChg chg="add mod">
          <ac:chgData name="erman çakal" userId="8c2bf65ba4503e15" providerId="LiveId" clId="{DA245B55-5829-441B-8026-2D3CD9F696AB}" dt="2022-12-09T18:20:38.552" v="5181" actId="1076"/>
          <ac:picMkLst>
            <pc:docMk/>
            <pc:sldMk cId="2092881960" sldId="474"/>
            <ac:picMk id="5" creationId="{2AFD139C-3E64-ABAC-0BA2-CA5878C8D8D1}"/>
          </ac:picMkLst>
        </pc:picChg>
        <pc:picChg chg="add mod modCrop">
          <ac:chgData name="erman çakal" userId="8c2bf65ba4503e15" providerId="LiveId" clId="{DA245B55-5829-441B-8026-2D3CD9F696AB}" dt="2022-12-09T18:22:22.586" v="5188" actId="1076"/>
          <ac:picMkLst>
            <pc:docMk/>
            <pc:sldMk cId="2092881960" sldId="474"/>
            <ac:picMk id="6" creationId="{D9DFF0F9-6B17-B5F6-403F-8E63E5C2F7C9}"/>
          </ac:picMkLst>
        </pc:picChg>
      </pc:sldChg>
      <pc:sldChg chg="addSp delSp modSp mod">
        <pc:chgData name="erman çakal" userId="8c2bf65ba4503e15" providerId="LiveId" clId="{DA245B55-5829-441B-8026-2D3CD9F696AB}" dt="2022-12-09T19:00:49.716" v="5354" actId="1076"/>
        <pc:sldMkLst>
          <pc:docMk/>
          <pc:sldMk cId="765884963" sldId="475"/>
        </pc:sldMkLst>
        <pc:spChg chg="mod">
          <ac:chgData name="erman çakal" userId="8c2bf65ba4503e15" providerId="LiveId" clId="{DA245B55-5829-441B-8026-2D3CD9F696AB}" dt="2022-12-09T19:00:49.716" v="5354" actId="1076"/>
          <ac:spMkLst>
            <pc:docMk/>
            <pc:sldMk cId="765884963" sldId="475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8:43:32.113" v="5218" actId="20577"/>
          <ac:spMkLst>
            <pc:docMk/>
            <pc:sldMk cId="765884963" sldId="475"/>
            <ac:spMk id="9" creationId="{00000000-0000-0000-0000-000000000000}"/>
          </ac:spMkLst>
        </pc:spChg>
        <pc:picChg chg="add del mod">
          <ac:chgData name="erman çakal" userId="8c2bf65ba4503e15" providerId="LiveId" clId="{DA245B55-5829-441B-8026-2D3CD9F696AB}" dt="2022-12-09T18:55:23.704" v="5299"/>
          <ac:picMkLst>
            <pc:docMk/>
            <pc:sldMk cId="765884963" sldId="475"/>
            <ac:picMk id="2" creationId="{9B88DBA8-341A-E122-478C-FC37F0027661}"/>
          </ac:picMkLst>
        </pc:picChg>
        <pc:picChg chg="add del mod">
          <ac:chgData name="erman çakal" userId="8c2bf65ba4503e15" providerId="LiveId" clId="{DA245B55-5829-441B-8026-2D3CD9F696AB}" dt="2022-12-09T18:55:38.533" v="5301"/>
          <ac:picMkLst>
            <pc:docMk/>
            <pc:sldMk cId="765884963" sldId="475"/>
            <ac:picMk id="3" creationId="{86A41550-AB5F-CD3E-FED9-F4FBC91DE59A}"/>
          </ac:picMkLst>
        </pc:picChg>
      </pc:sldChg>
      <pc:sldChg chg="addSp delSp modSp mod">
        <pc:chgData name="erman çakal" userId="8c2bf65ba4503e15" providerId="LiveId" clId="{DA245B55-5829-441B-8026-2D3CD9F696AB}" dt="2022-12-09T20:03:36.788" v="5975" actId="1076"/>
        <pc:sldMkLst>
          <pc:docMk/>
          <pc:sldMk cId="2511113486" sldId="476"/>
        </pc:sldMkLst>
        <pc:spChg chg="add del mod">
          <ac:chgData name="erman çakal" userId="8c2bf65ba4503e15" providerId="LiveId" clId="{DA245B55-5829-441B-8026-2D3CD9F696AB}" dt="2022-12-09T19:00:58.841" v="5356" actId="478"/>
          <ac:spMkLst>
            <pc:docMk/>
            <pc:sldMk cId="2511113486" sldId="476"/>
            <ac:spMk id="3" creationId="{B74CFDD9-D731-0C03-E2B4-6EC3873F8811}"/>
          </ac:spMkLst>
        </pc:spChg>
        <pc:spChg chg="del">
          <ac:chgData name="erman çakal" userId="8c2bf65ba4503e15" providerId="LiveId" clId="{DA245B55-5829-441B-8026-2D3CD9F696AB}" dt="2022-12-09T19:00:56.341" v="5355" actId="478"/>
          <ac:spMkLst>
            <pc:docMk/>
            <pc:sldMk cId="2511113486" sldId="476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9:12:45.595" v="5382" actId="1076"/>
          <ac:spMkLst>
            <pc:docMk/>
            <pc:sldMk cId="2511113486" sldId="476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9T19:12:35.471" v="5380" actId="1076"/>
          <ac:picMkLst>
            <pc:docMk/>
            <pc:sldMk cId="2511113486" sldId="476"/>
            <ac:picMk id="5" creationId="{817D982E-E831-C243-4C3D-BA3D96FA62B2}"/>
          </ac:picMkLst>
        </pc:picChg>
        <pc:picChg chg="add mod">
          <ac:chgData name="erman çakal" userId="8c2bf65ba4503e15" providerId="LiveId" clId="{DA245B55-5829-441B-8026-2D3CD9F696AB}" dt="2022-12-09T19:12:32.663" v="5379" actId="1076"/>
          <ac:picMkLst>
            <pc:docMk/>
            <pc:sldMk cId="2511113486" sldId="476"/>
            <ac:picMk id="8" creationId="{2EF4256A-6A59-36DF-7C83-CD7C9FA53495}"/>
          </ac:picMkLst>
        </pc:picChg>
        <pc:picChg chg="add mod modCrop">
          <ac:chgData name="erman çakal" userId="8c2bf65ba4503e15" providerId="LiveId" clId="{DA245B55-5829-441B-8026-2D3CD9F696AB}" dt="2022-12-09T19:12:38.737" v="5381" actId="1076"/>
          <ac:picMkLst>
            <pc:docMk/>
            <pc:sldMk cId="2511113486" sldId="476"/>
            <ac:picMk id="10" creationId="{A7CE4206-6C94-F912-7A56-4AD4BCA54E26}"/>
          </ac:picMkLst>
        </pc:picChg>
        <pc:picChg chg="add mod modCrop">
          <ac:chgData name="erman çakal" userId="8c2bf65ba4503e15" providerId="LiveId" clId="{DA245B55-5829-441B-8026-2D3CD9F696AB}" dt="2022-12-09T19:12:30.734" v="5378" actId="1076"/>
          <ac:picMkLst>
            <pc:docMk/>
            <pc:sldMk cId="2511113486" sldId="476"/>
            <ac:picMk id="11" creationId="{990289BB-8BEE-62BE-7F20-EDEAC1C5E539}"/>
          </ac:picMkLst>
        </pc:picChg>
        <pc:picChg chg="add mod">
          <ac:chgData name="erman çakal" userId="8c2bf65ba4503e15" providerId="LiveId" clId="{DA245B55-5829-441B-8026-2D3CD9F696AB}" dt="2022-12-09T20:03:36.788" v="5975" actId="1076"/>
          <ac:picMkLst>
            <pc:docMk/>
            <pc:sldMk cId="2511113486" sldId="476"/>
            <ac:picMk id="13" creationId="{772A114A-7E00-2568-614D-ACFE841E3D42}"/>
          </ac:picMkLst>
        </pc:picChg>
      </pc:sldChg>
      <pc:sldChg chg="addSp modSp mod">
        <pc:chgData name="erman çakal" userId="8c2bf65ba4503e15" providerId="LiveId" clId="{DA245B55-5829-441B-8026-2D3CD9F696AB}" dt="2022-12-09T19:27:16.722" v="5520" actId="1076"/>
        <pc:sldMkLst>
          <pc:docMk/>
          <pc:sldMk cId="2979531891" sldId="477"/>
        </pc:sldMkLst>
        <pc:spChg chg="mod">
          <ac:chgData name="erman çakal" userId="8c2bf65ba4503e15" providerId="LiveId" clId="{DA245B55-5829-441B-8026-2D3CD9F696AB}" dt="2022-12-09T19:24:03.843" v="5485" actId="1076"/>
          <ac:spMkLst>
            <pc:docMk/>
            <pc:sldMk cId="2979531891" sldId="477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9:20:33.611" v="5411" actId="20577"/>
          <ac:spMkLst>
            <pc:docMk/>
            <pc:sldMk cId="2979531891" sldId="477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9T19:27:16.722" v="5520" actId="1076"/>
          <ac:picMkLst>
            <pc:docMk/>
            <pc:sldMk cId="2979531891" sldId="477"/>
            <ac:picMk id="3" creationId="{63B69E48-0E46-03A4-BE0E-6D0B11FFFD15}"/>
          </ac:picMkLst>
        </pc:picChg>
        <pc:picChg chg="add mod">
          <ac:chgData name="erman çakal" userId="8c2bf65ba4503e15" providerId="LiveId" clId="{DA245B55-5829-441B-8026-2D3CD9F696AB}" dt="2022-12-09T19:27:06.850" v="5519" actId="1076"/>
          <ac:picMkLst>
            <pc:docMk/>
            <pc:sldMk cId="2979531891" sldId="477"/>
            <ac:picMk id="5" creationId="{A868C0AB-0EE8-8385-48C5-EAE4C8D1081D}"/>
          </ac:picMkLst>
        </pc:picChg>
        <pc:picChg chg="add mod">
          <ac:chgData name="erman çakal" userId="8c2bf65ba4503e15" providerId="LiveId" clId="{DA245B55-5829-441B-8026-2D3CD9F696AB}" dt="2022-12-09T19:26:55.444" v="5515" actId="1076"/>
          <ac:picMkLst>
            <pc:docMk/>
            <pc:sldMk cId="2979531891" sldId="477"/>
            <ac:picMk id="8" creationId="{04F105B4-D5B5-609F-C945-7C8FDE5A5AFD}"/>
          </ac:picMkLst>
        </pc:picChg>
      </pc:sldChg>
      <pc:sldChg chg="modSp mod ord">
        <pc:chgData name="erman çakal" userId="8c2bf65ba4503e15" providerId="LiveId" clId="{DA245B55-5829-441B-8026-2D3CD9F696AB}" dt="2022-12-08T21:25:24.728" v="1927"/>
        <pc:sldMkLst>
          <pc:docMk/>
          <pc:sldMk cId="2611179791" sldId="501"/>
        </pc:sldMkLst>
        <pc:spChg chg="mod">
          <ac:chgData name="erman çakal" userId="8c2bf65ba4503e15" providerId="LiveId" clId="{DA245B55-5829-441B-8026-2D3CD9F696AB}" dt="2022-12-08T19:57:39.028" v="1593" actId="1035"/>
          <ac:spMkLst>
            <pc:docMk/>
            <pc:sldMk cId="2611179791" sldId="501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8T19:57:29.393" v="1584" actId="1036"/>
          <ac:spMkLst>
            <pc:docMk/>
            <pc:sldMk cId="2611179791" sldId="501"/>
            <ac:spMk id="8" creationId="{00000000-0000-0000-0000-000000000000}"/>
          </ac:spMkLst>
        </pc:spChg>
        <pc:picChg chg="mod">
          <ac:chgData name="erman çakal" userId="8c2bf65ba4503e15" providerId="LiveId" clId="{DA245B55-5829-441B-8026-2D3CD9F696AB}" dt="2022-12-08T19:57:12.675" v="1566" actId="1036"/>
          <ac:picMkLst>
            <pc:docMk/>
            <pc:sldMk cId="2611179791" sldId="501"/>
            <ac:picMk id="3" creationId="{00000000-0000-0000-0000-000000000000}"/>
          </ac:picMkLst>
        </pc:picChg>
        <pc:picChg chg="mod">
          <ac:chgData name="erman çakal" userId="8c2bf65ba4503e15" providerId="LiveId" clId="{DA245B55-5829-441B-8026-2D3CD9F696AB}" dt="2022-12-08T19:57:22.012" v="1575" actId="1036"/>
          <ac:picMkLst>
            <pc:docMk/>
            <pc:sldMk cId="2611179791" sldId="501"/>
            <ac:picMk id="4" creationId="{00000000-0000-0000-0000-000000000000}"/>
          </ac:picMkLst>
        </pc:picChg>
      </pc:sldChg>
      <pc:sldChg chg="addSp modSp add mod">
        <pc:chgData name="erman çakal" userId="8c2bf65ba4503e15" providerId="LiveId" clId="{DA245B55-5829-441B-8026-2D3CD9F696AB}" dt="2022-12-09T19:49:12.289" v="5814" actId="1037"/>
        <pc:sldMkLst>
          <pc:docMk/>
          <pc:sldMk cId="3462389696" sldId="502"/>
        </pc:sldMkLst>
        <pc:spChg chg="mod">
          <ac:chgData name="erman çakal" userId="8c2bf65ba4503e15" providerId="LiveId" clId="{DA245B55-5829-441B-8026-2D3CD9F696AB}" dt="2022-12-09T19:48:10.070" v="5776" actId="1076"/>
          <ac:spMkLst>
            <pc:docMk/>
            <pc:sldMk cId="3462389696" sldId="502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19:30:23.296" v="5686" actId="20577"/>
          <ac:spMkLst>
            <pc:docMk/>
            <pc:sldMk cId="3462389696" sldId="502"/>
            <ac:spMk id="9" creationId="{00000000-0000-0000-0000-000000000000}"/>
          </ac:spMkLst>
        </pc:spChg>
        <pc:picChg chg="add mod modCrop">
          <ac:chgData name="erman çakal" userId="8c2bf65ba4503e15" providerId="LiveId" clId="{DA245B55-5829-441B-8026-2D3CD9F696AB}" dt="2022-12-09T19:49:06.868" v="5796" actId="1037"/>
          <ac:picMkLst>
            <pc:docMk/>
            <pc:sldMk cId="3462389696" sldId="502"/>
            <ac:picMk id="3" creationId="{C2127359-2DA9-63F2-2F75-BA735586036B}"/>
          </ac:picMkLst>
        </pc:picChg>
        <pc:picChg chg="add mod modCrop">
          <ac:chgData name="erman çakal" userId="8c2bf65ba4503e15" providerId="LiveId" clId="{DA245B55-5829-441B-8026-2D3CD9F696AB}" dt="2022-12-09T19:49:12.289" v="5814" actId="1037"/>
          <ac:picMkLst>
            <pc:docMk/>
            <pc:sldMk cId="3462389696" sldId="502"/>
            <ac:picMk id="5" creationId="{F1C36EAB-3932-196F-4703-9E4ED8ED68B0}"/>
          </ac:picMkLst>
        </pc:picChg>
        <pc:picChg chg="add mod modCrop">
          <ac:chgData name="erman çakal" userId="8c2bf65ba4503e15" providerId="LiveId" clId="{DA245B55-5829-441B-8026-2D3CD9F696AB}" dt="2022-12-09T19:48:46.990" v="5782" actId="1076"/>
          <ac:picMkLst>
            <pc:docMk/>
            <pc:sldMk cId="3462389696" sldId="502"/>
            <ac:picMk id="8" creationId="{377DB790-1381-8BDD-39E6-2A89EB66CAF4}"/>
          </ac:picMkLst>
        </pc:picChg>
        <pc:picChg chg="add mod modCrop">
          <ac:chgData name="erman çakal" userId="8c2bf65ba4503e15" providerId="LiveId" clId="{DA245B55-5829-441B-8026-2D3CD9F696AB}" dt="2022-12-09T19:48:44.384" v="5781" actId="1076"/>
          <ac:picMkLst>
            <pc:docMk/>
            <pc:sldMk cId="3462389696" sldId="502"/>
            <ac:picMk id="11" creationId="{4D10C569-A2E4-4136-04B4-67AA8386E8D2}"/>
          </ac:picMkLst>
        </pc:picChg>
      </pc:sldChg>
      <pc:sldChg chg="addSp modSp add mod">
        <pc:chgData name="erman çakal" userId="8c2bf65ba4503e15" providerId="LiveId" clId="{DA245B55-5829-441B-8026-2D3CD9F696AB}" dt="2022-12-09T20:28:58.687" v="6340" actId="14100"/>
        <pc:sldMkLst>
          <pc:docMk/>
          <pc:sldMk cId="1159515259" sldId="503"/>
        </pc:sldMkLst>
        <pc:spChg chg="mod">
          <ac:chgData name="erman çakal" userId="8c2bf65ba4503e15" providerId="LiveId" clId="{DA245B55-5829-441B-8026-2D3CD9F696AB}" dt="2022-12-09T20:28:58.687" v="6340" actId="14100"/>
          <ac:spMkLst>
            <pc:docMk/>
            <pc:sldMk cId="1159515259" sldId="503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27:51.011" v="6296" actId="1076"/>
          <ac:spMkLst>
            <pc:docMk/>
            <pc:sldMk cId="1159515259" sldId="503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9T20:28:23.122" v="6312" actId="1036"/>
          <ac:picMkLst>
            <pc:docMk/>
            <pc:sldMk cId="1159515259" sldId="503"/>
            <ac:picMk id="3" creationId="{056E7EE1-5B6C-E3A3-A632-40928D52C2FC}"/>
          </ac:picMkLst>
        </pc:picChg>
        <pc:picChg chg="add mod modCrop">
          <ac:chgData name="erman çakal" userId="8c2bf65ba4503e15" providerId="LiveId" clId="{DA245B55-5829-441B-8026-2D3CD9F696AB}" dt="2022-12-09T20:28:45.574" v="6338" actId="1038"/>
          <ac:picMkLst>
            <pc:docMk/>
            <pc:sldMk cId="1159515259" sldId="503"/>
            <ac:picMk id="5" creationId="{C44A02AD-9B66-FE81-385B-C4F8CBD19049}"/>
          </ac:picMkLst>
        </pc:picChg>
        <pc:picChg chg="add mod modCrop">
          <ac:chgData name="erman çakal" userId="8c2bf65ba4503e15" providerId="LiveId" clId="{DA245B55-5829-441B-8026-2D3CD9F696AB}" dt="2022-12-09T20:28:40.996" v="6323" actId="14100"/>
          <ac:picMkLst>
            <pc:docMk/>
            <pc:sldMk cId="1159515259" sldId="503"/>
            <ac:picMk id="8" creationId="{2B10798A-DF80-358E-9246-F5A9DDC22A26}"/>
          </ac:picMkLst>
        </pc:picChg>
      </pc:sldChg>
      <pc:sldChg chg="addSp modSp add mod">
        <pc:chgData name="erman çakal" userId="8c2bf65ba4503e15" providerId="LiveId" clId="{DA245B55-5829-441B-8026-2D3CD9F696AB}" dt="2022-12-09T20:22:43.739" v="6260" actId="1076"/>
        <pc:sldMkLst>
          <pc:docMk/>
          <pc:sldMk cId="3394801568" sldId="504"/>
        </pc:sldMkLst>
        <pc:spChg chg="mod">
          <ac:chgData name="erman çakal" userId="8c2bf65ba4503e15" providerId="LiveId" clId="{DA245B55-5829-441B-8026-2D3CD9F696AB}" dt="2022-12-09T20:22:43.739" v="6260" actId="1076"/>
          <ac:spMkLst>
            <pc:docMk/>
            <pc:sldMk cId="3394801568" sldId="504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13:08.440" v="6146" actId="20577"/>
          <ac:spMkLst>
            <pc:docMk/>
            <pc:sldMk cId="3394801568" sldId="504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9T20:19:04.505" v="6215" actId="1076"/>
          <ac:picMkLst>
            <pc:docMk/>
            <pc:sldMk cId="3394801568" sldId="504"/>
            <ac:picMk id="3" creationId="{5354255D-31A6-D59D-5752-64ABD3E5DC9B}"/>
          </ac:picMkLst>
        </pc:picChg>
      </pc:sldChg>
      <pc:sldChg chg="addSp delSp modSp add mod ord">
        <pc:chgData name="erman çakal" userId="8c2bf65ba4503e15" providerId="LiveId" clId="{DA245B55-5829-441B-8026-2D3CD9F696AB}" dt="2022-12-09T20:16:35.989" v="6210" actId="1076"/>
        <pc:sldMkLst>
          <pc:docMk/>
          <pc:sldMk cId="3305979394" sldId="505"/>
        </pc:sldMkLst>
        <pc:spChg chg="add del mod">
          <ac:chgData name="erman çakal" userId="8c2bf65ba4503e15" providerId="LiveId" clId="{DA245B55-5829-441B-8026-2D3CD9F696AB}" dt="2022-12-09T20:15:37.113" v="6186" actId="478"/>
          <ac:spMkLst>
            <pc:docMk/>
            <pc:sldMk cId="3305979394" sldId="505"/>
            <ac:spMk id="3" creationId="{6E05A74F-DBEA-661C-3E71-670EBF783E22}"/>
          </ac:spMkLst>
        </pc:spChg>
        <pc:spChg chg="del">
          <ac:chgData name="erman çakal" userId="8c2bf65ba4503e15" providerId="LiveId" clId="{DA245B55-5829-441B-8026-2D3CD9F696AB}" dt="2022-12-09T20:15:34.707" v="6185" actId="478"/>
          <ac:spMkLst>
            <pc:docMk/>
            <pc:sldMk cId="3305979394" sldId="505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16:33.333" v="6209" actId="1076"/>
          <ac:spMkLst>
            <pc:docMk/>
            <pc:sldMk cId="3305979394" sldId="505"/>
            <ac:spMk id="9" creationId="{00000000-0000-0000-0000-000000000000}"/>
          </ac:spMkLst>
        </pc:spChg>
        <pc:picChg chg="add mod modCrop">
          <ac:chgData name="erman çakal" userId="8c2bf65ba4503e15" providerId="LiveId" clId="{DA245B55-5829-441B-8026-2D3CD9F696AB}" dt="2022-12-09T20:16:35.989" v="6210" actId="1076"/>
          <ac:picMkLst>
            <pc:docMk/>
            <pc:sldMk cId="3305979394" sldId="505"/>
            <ac:picMk id="5" creationId="{773DC3AE-7A09-EECC-46F5-3744D18CD942}"/>
          </ac:picMkLst>
        </pc:picChg>
      </pc:sldChg>
      <pc:sldChg chg="modSp mod">
        <pc:chgData name="erman çakal" userId="8c2bf65ba4503e15" providerId="LiveId" clId="{DA245B55-5829-441B-8026-2D3CD9F696AB}" dt="2022-12-09T19:53:16.703" v="5851" actId="20577"/>
        <pc:sldMkLst>
          <pc:docMk/>
          <pc:sldMk cId="714373474" sldId="507"/>
        </pc:sldMkLst>
        <pc:spChg chg="mod">
          <ac:chgData name="erman çakal" userId="8c2bf65ba4503e15" providerId="LiveId" clId="{DA245B55-5829-441B-8026-2D3CD9F696AB}" dt="2022-12-09T19:53:16.703" v="5851" actId="20577"/>
          <ac:spMkLst>
            <pc:docMk/>
            <pc:sldMk cId="714373474" sldId="507"/>
            <ac:spMk id="7" creationId="{00000000-0000-0000-0000-000000000000}"/>
          </ac:spMkLst>
        </pc:spChg>
      </pc:sldChg>
      <pc:sldChg chg="addSp delSp modSp mod">
        <pc:chgData name="erman çakal" userId="8c2bf65ba4503e15" providerId="LiveId" clId="{DA245B55-5829-441B-8026-2D3CD9F696AB}" dt="2022-12-09T20:32:35.727" v="6444" actId="1076"/>
        <pc:sldMkLst>
          <pc:docMk/>
          <pc:sldMk cId="2807565467" sldId="509"/>
        </pc:sldMkLst>
        <pc:spChg chg="del">
          <ac:chgData name="erman çakal" userId="8c2bf65ba4503e15" providerId="LiveId" clId="{DA245B55-5829-441B-8026-2D3CD9F696AB}" dt="2022-12-09T20:23:22.749" v="6262" actId="478"/>
          <ac:spMkLst>
            <pc:docMk/>
            <pc:sldMk cId="2807565467" sldId="509"/>
            <ac:spMk id="2" creationId="{ED485425-DED4-E265-F395-66CA31970141}"/>
          </ac:spMkLst>
        </pc:spChg>
        <pc:spChg chg="mod">
          <ac:chgData name="erman çakal" userId="8c2bf65ba4503e15" providerId="LiveId" clId="{DA245B55-5829-441B-8026-2D3CD9F696AB}" dt="2022-12-09T20:32:35.727" v="6444" actId="1076"/>
          <ac:spMkLst>
            <pc:docMk/>
            <pc:sldMk cId="2807565467" sldId="509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31:45.318" v="6362" actId="1076"/>
          <ac:spMkLst>
            <pc:docMk/>
            <pc:sldMk cId="2807565467" sldId="509"/>
            <ac:spMk id="9" creationId="{00000000-0000-0000-0000-000000000000}"/>
          </ac:spMkLst>
        </pc:spChg>
        <pc:picChg chg="add mod modCrop">
          <ac:chgData name="erman çakal" userId="8c2bf65ba4503e15" providerId="LiveId" clId="{DA245B55-5829-441B-8026-2D3CD9F696AB}" dt="2022-12-09T20:31:36.053" v="6361" actId="1076"/>
          <ac:picMkLst>
            <pc:docMk/>
            <pc:sldMk cId="2807565467" sldId="509"/>
            <ac:picMk id="4" creationId="{54DE68C2-5B16-3144-F1FB-5955B78A77AA}"/>
          </ac:picMkLst>
        </pc:picChg>
        <pc:picChg chg="add mod modCrop">
          <ac:chgData name="erman çakal" userId="8c2bf65ba4503e15" providerId="LiveId" clId="{DA245B55-5829-441B-8026-2D3CD9F696AB}" dt="2022-12-09T20:31:34.053" v="6360" actId="1076"/>
          <ac:picMkLst>
            <pc:docMk/>
            <pc:sldMk cId="2807565467" sldId="509"/>
            <ac:picMk id="6" creationId="{B54760DD-D6FF-BB68-C9FC-F9EC72862828}"/>
          </ac:picMkLst>
        </pc:picChg>
      </pc:sldChg>
      <pc:sldChg chg="addSp delSp modSp mod">
        <pc:chgData name="erman çakal" userId="8c2bf65ba4503e15" providerId="LiveId" clId="{DA245B55-5829-441B-8026-2D3CD9F696AB}" dt="2022-12-09T20:41:52.039" v="6665" actId="20577"/>
        <pc:sldMkLst>
          <pc:docMk/>
          <pc:sldMk cId="1529777088" sldId="510"/>
        </pc:sldMkLst>
        <pc:spChg chg="del">
          <ac:chgData name="erman çakal" userId="8c2bf65ba4503e15" providerId="LiveId" clId="{DA245B55-5829-441B-8026-2D3CD9F696AB}" dt="2022-12-09T20:33:17.499" v="6447" actId="478"/>
          <ac:spMkLst>
            <pc:docMk/>
            <pc:sldMk cId="1529777088" sldId="510"/>
            <ac:spMk id="2" creationId="{ED485425-DED4-E265-F395-66CA31970141}"/>
          </ac:spMkLst>
        </pc:spChg>
        <pc:spChg chg="mod">
          <ac:chgData name="erman çakal" userId="8c2bf65ba4503e15" providerId="LiveId" clId="{DA245B55-5829-441B-8026-2D3CD9F696AB}" dt="2022-12-09T20:41:52.039" v="6665" actId="20577"/>
          <ac:spMkLst>
            <pc:docMk/>
            <pc:sldMk cId="1529777088" sldId="510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34:12.736" v="6477" actId="20577"/>
          <ac:spMkLst>
            <pc:docMk/>
            <pc:sldMk cId="1529777088" sldId="510"/>
            <ac:spMk id="9" creationId="{00000000-0000-0000-0000-000000000000}"/>
          </ac:spMkLst>
        </pc:spChg>
        <pc:picChg chg="add mod">
          <ac:chgData name="erman çakal" userId="8c2bf65ba4503e15" providerId="LiveId" clId="{DA245B55-5829-441B-8026-2D3CD9F696AB}" dt="2022-12-09T20:39:02.161" v="6485" actId="14100"/>
          <ac:picMkLst>
            <pc:docMk/>
            <pc:sldMk cId="1529777088" sldId="510"/>
            <ac:picMk id="4" creationId="{D96AFB69-EB76-715C-3ED2-3AAAE2C97BAD}"/>
          </ac:picMkLst>
        </pc:picChg>
        <pc:picChg chg="add mod">
          <ac:chgData name="erman çakal" userId="8c2bf65ba4503e15" providerId="LiveId" clId="{DA245B55-5829-441B-8026-2D3CD9F696AB}" dt="2022-12-09T20:39:37.281" v="6492" actId="1076"/>
          <ac:picMkLst>
            <pc:docMk/>
            <pc:sldMk cId="1529777088" sldId="510"/>
            <ac:picMk id="6" creationId="{F89B2860-132E-CB95-8078-9D03375C9412}"/>
          </ac:picMkLst>
        </pc:picChg>
        <pc:picChg chg="add mod">
          <ac:chgData name="erman çakal" userId="8c2bf65ba4503e15" providerId="LiveId" clId="{DA245B55-5829-441B-8026-2D3CD9F696AB}" dt="2022-12-09T20:39:32.201" v="6491" actId="1076"/>
          <ac:picMkLst>
            <pc:docMk/>
            <pc:sldMk cId="1529777088" sldId="510"/>
            <ac:picMk id="10" creationId="{BB5838E5-1B69-D79C-640C-0051E3A1D3F3}"/>
          </ac:picMkLst>
        </pc:picChg>
      </pc:sldChg>
      <pc:sldChg chg="modSp mod">
        <pc:chgData name="erman çakal" userId="8c2bf65ba4503e15" providerId="LiveId" clId="{DA245B55-5829-441B-8026-2D3CD9F696AB}" dt="2022-12-09T20:45:54.441" v="6809" actId="14100"/>
        <pc:sldMkLst>
          <pc:docMk/>
          <pc:sldMk cId="342159212" sldId="511"/>
        </pc:sldMkLst>
        <pc:spChg chg="mod">
          <ac:chgData name="erman çakal" userId="8c2bf65ba4503e15" providerId="LiveId" clId="{DA245B55-5829-441B-8026-2D3CD9F696AB}" dt="2022-12-09T20:45:54.441" v="6809" actId="14100"/>
          <ac:spMkLst>
            <pc:docMk/>
            <pc:sldMk cId="342159212" sldId="511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42:39.344" v="6688" actId="20577"/>
          <ac:spMkLst>
            <pc:docMk/>
            <pc:sldMk cId="342159212" sldId="511"/>
            <ac:spMk id="9" creationId="{00000000-0000-0000-0000-000000000000}"/>
          </ac:spMkLst>
        </pc:spChg>
      </pc:sldChg>
      <pc:sldChg chg="addSp delSp modSp mod ord">
        <pc:chgData name="erman çakal" userId="8c2bf65ba4503e15" providerId="LiveId" clId="{DA245B55-5829-441B-8026-2D3CD9F696AB}" dt="2022-12-09T20:53:51.883" v="7102" actId="20577"/>
        <pc:sldMkLst>
          <pc:docMk/>
          <pc:sldMk cId="1195868984" sldId="512"/>
        </pc:sldMkLst>
        <pc:spChg chg="mod">
          <ac:chgData name="erman çakal" userId="8c2bf65ba4503e15" providerId="LiveId" clId="{DA245B55-5829-441B-8026-2D3CD9F696AB}" dt="2022-12-09T20:46:07.334" v="6818" actId="14100"/>
          <ac:spMkLst>
            <pc:docMk/>
            <pc:sldMk cId="1195868984" sldId="512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53:51.883" v="7102" actId="20577"/>
          <ac:spMkLst>
            <pc:docMk/>
            <pc:sldMk cId="1195868984" sldId="512"/>
            <ac:spMk id="9" creationId="{00000000-0000-0000-0000-000000000000}"/>
          </ac:spMkLst>
        </pc:spChg>
        <pc:picChg chg="add del mod">
          <ac:chgData name="erman çakal" userId="8c2bf65ba4503e15" providerId="LiveId" clId="{DA245B55-5829-441B-8026-2D3CD9F696AB}" dt="2022-12-09T20:46:46.594" v="6820"/>
          <ac:picMkLst>
            <pc:docMk/>
            <pc:sldMk cId="1195868984" sldId="512"/>
            <ac:picMk id="3" creationId="{68A2D6A1-9301-235B-D3BF-45A5CB8657D7}"/>
          </ac:picMkLst>
        </pc:picChg>
      </pc:sldChg>
      <pc:sldChg chg="modSp mod ord">
        <pc:chgData name="erman çakal" userId="8c2bf65ba4503e15" providerId="LiveId" clId="{DA245B55-5829-441B-8026-2D3CD9F696AB}" dt="2022-12-09T20:56:01.019" v="7152" actId="6549"/>
        <pc:sldMkLst>
          <pc:docMk/>
          <pc:sldMk cId="770098752" sldId="513"/>
        </pc:sldMkLst>
        <pc:spChg chg="mod">
          <ac:chgData name="erman çakal" userId="8c2bf65ba4503e15" providerId="LiveId" clId="{DA245B55-5829-441B-8026-2D3CD9F696AB}" dt="2022-12-09T20:56:01.019" v="7152" actId="6549"/>
          <ac:spMkLst>
            <pc:docMk/>
            <pc:sldMk cId="770098752" sldId="513"/>
            <ac:spMk id="7" creationId="{00000000-0000-0000-0000-000000000000}"/>
          </ac:spMkLst>
        </pc:spChg>
        <pc:spChg chg="mod">
          <ac:chgData name="erman çakal" userId="8c2bf65ba4503e15" providerId="LiveId" clId="{DA245B55-5829-441B-8026-2D3CD9F696AB}" dt="2022-12-09T20:53:00.851" v="7060" actId="20577"/>
          <ac:spMkLst>
            <pc:docMk/>
            <pc:sldMk cId="770098752" sldId="513"/>
            <ac:spMk id="9" creationId="{00000000-0000-0000-0000-000000000000}"/>
          </ac:spMkLst>
        </pc:spChg>
      </pc:sldChg>
    </pc:docChg>
  </pc:docChgLst>
  <pc:docChgLst>
    <pc:chgData name="erman çakal" userId="8c2bf65ba4503e15" providerId="LiveId" clId="{7CEA1AE4-7F88-4725-8385-152D1A4D5E50}"/>
    <pc:docChg chg="undo redo custSel addSld delSld modSld sldOrd addSection delSection">
      <pc:chgData name="erman çakal" userId="8c2bf65ba4503e15" providerId="LiveId" clId="{7CEA1AE4-7F88-4725-8385-152D1A4D5E50}" dt="2022-12-25T04:40:14.763" v="9090" actId="20577"/>
      <pc:docMkLst>
        <pc:docMk/>
      </pc:docMkLst>
      <pc:sldChg chg="modSp mod">
        <pc:chgData name="erman çakal" userId="8c2bf65ba4503e15" providerId="LiveId" clId="{7CEA1AE4-7F88-4725-8385-152D1A4D5E50}" dt="2022-12-22T16:01:27.215" v="123" actId="1035"/>
        <pc:sldMkLst>
          <pc:docMk/>
          <pc:sldMk cId="2874753175" sldId="256"/>
        </pc:sldMkLst>
        <pc:spChg chg="mod">
          <ac:chgData name="erman çakal" userId="8c2bf65ba4503e15" providerId="LiveId" clId="{7CEA1AE4-7F88-4725-8385-152D1A4D5E50}" dt="2022-12-22T16:01:27.215" v="123" actId="1035"/>
          <ac:spMkLst>
            <pc:docMk/>
            <pc:sldMk cId="2874753175" sldId="256"/>
            <ac:spMk id="7" creationId="{00000000-0000-0000-0000-000000000000}"/>
          </ac:spMkLst>
        </pc:spChg>
        <pc:picChg chg="mod">
          <ac:chgData name="erman çakal" userId="8c2bf65ba4503e15" providerId="LiveId" clId="{7CEA1AE4-7F88-4725-8385-152D1A4D5E50}" dt="2022-12-22T16:00:59.971" v="102" actId="14100"/>
          <ac:picMkLst>
            <pc:docMk/>
            <pc:sldMk cId="2874753175" sldId="256"/>
            <ac:picMk id="1026" creationId="{E82F8967-18AF-77FC-EA4C-12938AB8F7BC}"/>
          </ac:picMkLst>
        </pc:picChg>
      </pc:sldChg>
      <pc:sldChg chg="delSp modSp mod">
        <pc:chgData name="erman çakal" userId="8c2bf65ba4503e15" providerId="LiveId" clId="{7CEA1AE4-7F88-4725-8385-152D1A4D5E50}" dt="2022-12-24T16:44:29.943" v="256" actId="14100"/>
        <pc:sldMkLst>
          <pc:docMk/>
          <pc:sldMk cId="3395325876" sldId="453"/>
        </pc:sldMkLst>
        <pc:spChg chg="del">
          <ac:chgData name="erman çakal" userId="8c2bf65ba4503e15" providerId="LiveId" clId="{7CEA1AE4-7F88-4725-8385-152D1A4D5E50}" dt="2022-12-22T16:01:58.995" v="129" actId="21"/>
          <ac:spMkLst>
            <pc:docMk/>
            <pc:sldMk cId="3395325876" sldId="453"/>
            <ac:spMk id="2" creationId="{ED485425-DED4-E265-F395-66CA31970141}"/>
          </ac:spMkLst>
        </pc:spChg>
        <pc:spChg chg="mod">
          <ac:chgData name="erman çakal" userId="8c2bf65ba4503e15" providerId="LiveId" clId="{7CEA1AE4-7F88-4725-8385-152D1A4D5E50}" dt="2022-12-24T16:44:29.943" v="256" actId="14100"/>
          <ac:spMkLst>
            <pc:docMk/>
            <pc:sldMk cId="3395325876" sldId="453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2T16:05:00.005" v="174" actId="255"/>
          <ac:spMkLst>
            <pc:docMk/>
            <pc:sldMk cId="3395325876" sldId="453"/>
            <ac:spMk id="9" creationId="{00000000-0000-0000-0000-000000000000}"/>
          </ac:spMkLst>
        </pc:spChg>
      </pc:sldChg>
      <pc:sldChg chg="modSp mod">
        <pc:chgData name="erman çakal" userId="8c2bf65ba4503e15" providerId="LiveId" clId="{7CEA1AE4-7F88-4725-8385-152D1A4D5E50}" dt="2022-12-22T16:05:23.653" v="176" actId="1076"/>
        <pc:sldMkLst>
          <pc:docMk/>
          <pc:sldMk cId="3651610983" sldId="454"/>
        </pc:sldMkLst>
        <pc:spChg chg="mod">
          <ac:chgData name="erman çakal" userId="8c2bf65ba4503e15" providerId="LiveId" clId="{7CEA1AE4-7F88-4725-8385-152D1A4D5E50}" dt="2022-12-22T16:05:23.653" v="176" actId="1076"/>
          <ac:spMkLst>
            <pc:docMk/>
            <pc:sldMk cId="3651610983" sldId="454"/>
            <ac:spMk id="2" creationId="{00000000-0000-0000-0000-000000000000}"/>
          </ac:spMkLst>
        </pc:spChg>
      </pc:sldChg>
      <pc:sldChg chg="del">
        <pc:chgData name="erman çakal" userId="8c2bf65ba4503e15" providerId="LiveId" clId="{7CEA1AE4-7F88-4725-8385-152D1A4D5E50}" dt="2022-12-22T16:02:02.704" v="130" actId="47"/>
        <pc:sldMkLst>
          <pc:docMk/>
          <pc:sldMk cId="1003056351" sldId="455"/>
        </pc:sldMkLst>
      </pc:sldChg>
      <pc:sldChg chg="del">
        <pc:chgData name="erman çakal" userId="8c2bf65ba4503e15" providerId="LiveId" clId="{7CEA1AE4-7F88-4725-8385-152D1A4D5E50}" dt="2022-12-22T16:02:02.770" v="131" actId="47"/>
        <pc:sldMkLst>
          <pc:docMk/>
          <pc:sldMk cId="3883165507" sldId="456"/>
        </pc:sldMkLst>
      </pc:sldChg>
      <pc:sldChg chg="del">
        <pc:chgData name="erman çakal" userId="8c2bf65ba4503e15" providerId="LiveId" clId="{7CEA1AE4-7F88-4725-8385-152D1A4D5E50}" dt="2022-12-22T16:02:02.973" v="132" actId="47"/>
        <pc:sldMkLst>
          <pc:docMk/>
          <pc:sldMk cId="2433998236" sldId="457"/>
        </pc:sldMkLst>
      </pc:sldChg>
      <pc:sldChg chg="del">
        <pc:chgData name="erman çakal" userId="8c2bf65ba4503e15" providerId="LiveId" clId="{7CEA1AE4-7F88-4725-8385-152D1A4D5E50}" dt="2022-12-22T16:02:03.130" v="133" actId="47"/>
        <pc:sldMkLst>
          <pc:docMk/>
          <pc:sldMk cId="2636780505" sldId="458"/>
        </pc:sldMkLst>
      </pc:sldChg>
      <pc:sldChg chg="del">
        <pc:chgData name="erman çakal" userId="8c2bf65ba4503e15" providerId="LiveId" clId="{7CEA1AE4-7F88-4725-8385-152D1A4D5E50}" dt="2022-12-22T16:02:03.473" v="135" actId="47"/>
        <pc:sldMkLst>
          <pc:docMk/>
          <pc:sldMk cId="2314592056" sldId="459"/>
        </pc:sldMkLst>
      </pc:sldChg>
      <pc:sldChg chg="del">
        <pc:chgData name="erman çakal" userId="8c2bf65ba4503e15" providerId="LiveId" clId="{7CEA1AE4-7F88-4725-8385-152D1A4D5E50}" dt="2022-12-22T16:02:04.083" v="139" actId="47"/>
        <pc:sldMkLst>
          <pc:docMk/>
          <pc:sldMk cId="1263799189" sldId="460"/>
        </pc:sldMkLst>
      </pc:sldChg>
      <pc:sldChg chg="del">
        <pc:chgData name="erman çakal" userId="8c2bf65ba4503e15" providerId="LiveId" clId="{7CEA1AE4-7F88-4725-8385-152D1A4D5E50}" dt="2022-12-22T16:02:04.348" v="140" actId="47"/>
        <pc:sldMkLst>
          <pc:docMk/>
          <pc:sldMk cId="2536476315" sldId="461"/>
        </pc:sldMkLst>
      </pc:sldChg>
      <pc:sldChg chg="del">
        <pc:chgData name="erman çakal" userId="8c2bf65ba4503e15" providerId="LiveId" clId="{7CEA1AE4-7F88-4725-8385-152D1A4D5E50}" dt="2022-12-22T16:02:03.723" v="137" actId="47"/>
        <pc:sldMkLst>
          <pc:docMk/>
          <pc:sldMk cId="2373657617" sldId="462"/>
        </pc:sldMkLst>
      </pc:sldChg>
      <pc:sldChg chg="del">
        <pc:chgData name="erman çakal" userId="8c2bf65ba4503e15" providerId="LiveId" clId="{7CEA1AE4-7F88-4725-8385-152D1A4D5E50}" dt="2022-12-22T16:02:03.911" v="138" actId="47"/>
        <pc:sldMkLst>
          <pc:docMk/>
          <pc:sldMk cId="2192219194" sldId="463"/>
        </pc:sldMkLst>
      </pc:sldChg>
      <pc:sldChg chg="del">
        <pc:chgData name="erman çakal" userId="8c2bf65ba4503e15" providerId="LiveId" clId="{7CEA1AE4-7F88-4725-8385-152D1A4D5E50}" dt="2022-12-22T16:02:04.505" v="141" actId="47"/>
        <pc:sldMkLst>
          <pc:docMk/>
          <pc:sldMk cId="1439060132" sldId="464"/>
        </pc:sldMkLst>
      </pc:sldChg>
      <pc:sldChg chg="del">
        <pc:chgData name="erman çakal" userId="8c2bf65ba4503e15" providerId="LiveId" clId="{7CEA1AE4-7F88-4725-8385-152D1A4D5E50}" dt="2022-12-22T16:02:04.723" v="142" actId="47"/>
        <pc:sldMkLst>
          <pc:docMk/>
          <pc:sldMk cId="1303986459" sldId="465"/>
        </pc:sldMkLst>
      </pc:sldChg>
      <pc:sldChg chg="del">
        <pc:chgData name="erman çakal" userId="8c2bf65ba4503e15" providerId="LiveId" clId="{7CEA1AE4-7F88-4725-8385-152D1A4D5E50}" dt="2022-12-22T16:02:04.770" v="143" actId="47"/>
        <pc:sldMkLst>
          <pc:docMk/>
          <pc:sldMk cId="3101588684" sldId="466"/>
        </pc:sldMkLst>
      </pc:sldChg>
      <pc:sldChg chg="del">
        <pc:chgData name="erman çakal" userId="8c2bf65ba4503e15" providerId="LiveId" clId="{7CEA1AE4-7F88-4725-8385-152D1A4D5E50}" dt="2022-12-22T16:02:04.942" v="144" actId="47"/>
        <pc:sldMkLst>
          <pc:docMk/>
          <pc:sldMk cId="2120655263" sldId="467"/>
        </pc:sldMkLst>
      </pc:sldChg>
      <pc:sldChg chg="del">
        <pc:chgData name="erman çakal" userId="8c2bf65ba4503e15" providerId="LiveId" clId="{7CEA1AE4-7F88-4725-8385-152D1A4D5E50}" dt="2022-12-22T16:02:05.083" v="145" actId="47"/>
        <pc:sldMkLst>
          <pc:docMk/>
          <pc:sldMk cId="167543454" sldId="468"/>
        </pc:sldMkLst>
      </pc:sldChg>
      <pc:sldChg chg="del">
        <pc:chgData name="erman çakal" userId="8c2bf65ba4503e15" providerId="LiveId" clId="{7CEA1AE4-7F88-4725-8385-152D1A4D5E50}" dt="2022-12-22T16:02:05.270" v="146" actId="47"/>
        <pc:sldMkLst>
          <pc:docMk/>
          <pc:sldMk cId="855609059" sldId="469"/>
        </pc:sldMkLst>
      </pc:sldChg>
      <pc:sldChg chg="del">
        <pc:chgData name="erman çakal" userId="8c2bf65ba4503e15" providerId="LiveId" clId="{7CEA1AE4-7F88-4725-8385-152D1A4D5E50}" dt="2022-12-22T16:02:05.442" v="147" actId="47"/>
        <pc:sldMkLst>
          <pc:docMk/>
          <pc:sldMk cId="1163531645" sldId="470"/>
        </pc:sldMkLst>
      </pc:sldChg>
      <pc:sldChg chg="del">
        <pc:chgData name="erman çakal" userId="8c2bf65ba4503e15" providerId="LiveId" clId="{7CEA1AE4-7F88-4725-8385-152D1A4D5E50}" dt="2022-12-22T16:02:05.614" v="148" actId="47"/>
        <pc:sldMkLst>
          <pc:docMk/>
          <pc:sldMk cId="4061761694" sldId="471"/>
        </pc:sldMkLst>
      </pc:sldChg>
      <pc:sldChg chg="del">
        <pc:chgData name="erman çakal" userId="8c2bf65ba4503e15" providerId="LiveId" clId="{7CEA1AE4-7F88-4725-8385-152D1A4D5E50}" dt="2022-12-22T16:02:05.770" v="149" actId="47"/>
        <pc:sldMkLst>
          <pc:docMk/>
          <pc:sldMk cId="2056847530" sldId="472"/>
        </pc:sldMkLst>
      </pc:sldChg>
      <pc:sldChg chg="del">
        <pc:chgData name="erman çakal" userId="8c2bf65ba4503e15" providerId="LiveId" clId="{7CEA1AE4-7F88-4725-8385-152D1A4D5E50}" dt="2022-12-22T16:02:05.942" v="150" actId="47"/>
        <pc:sldMkLst>
          <pc:docMk/>
          <pc:sldMk cId="3128850023" sldId="473"/>
        </pc:sldMkLst>
      </pc:sldChg>
      <pc:sldChg chg="del">
        <pc:chgData name="erman çakal" userId="8c2bf65ba4503e15" providerId="LiveId" clId="{7CEA1AE4-7F88-4725-8385-152D1A4D5E50}" dt="2022-12-22T16:02:54.645" v="151" actId="47"/>
        <pc:sldMkLst>
          <pc:docMk/>
          <pc:sldMk cId="2092881960" sldId="474"/>
        </pc:sldMkLst>
      </pc:sldChg>
      <pc:sldChg chg="del">
        <pc:chgData name="erman çakal" userId="8c2bf65ba4503e15" providerId="LiveId" clId="{7CEA1AE4-7F88-4725-8385-152D1A4D5E50}" dt="2022-12-22T16:02:54.910" v="152" actId="47"/>
        <pc:sldMkLst>
          <pc:docMk/>
          <pc:sldMk cId="765884963" sldId="475"/>
        </pc:sldMkLst>
      </pc:sldChg>
      <pc:sldChg chg="del">
        <pc:chgData name="erman çakal" userId="8c2bf65ba4503e15" providerId="LiveId" clId="{7CEA1AE4-7F88-4725-8385-152D1A4D5E50}" dt="2022-12-22T16:02:55.129" v="153" actId="47"/>
        <pc:sldMkLst>
          <pc:docMk/>
          <pc:sldMk cId="2511113486" sldId="476"/>
        </pc:sldMkLst>
      </pc:sldChg>
      <pc:sldChg chg="del">
        <pc:chgData name="erman çakal" userId="8c2bf65ba4503e15" providerId="LiveId" clId="{7CEA1AE4-7F88-4725-8385-152D1A4D5E50}" dt="2022-12-22T16:02:55.301" v="154" actId="47"/>
        <pc:sldMkLst>
          <pc:docMk/>
          <pc:sldMk cId="2979531891" sldId="477"/>
        </pc:sldMkLst>
      </pc:sldChg>
      <pc:sldChg chg="del">
        <pc:chgData name="erman çakal" userId="8c2bf65ba4503e15" providerId="LiveId" clId="{7CEA1AE4-7F88-4725-8385-152D1A4D5E50}" dt="2022-12-22T16:02:56.426" v="158" actId="47"/>
        <pc:sldMkLst>
          <pc:docMk/>
          <pc:sldMk cId="2497346175" sldId="485"/>
        </pc:sldMkLst>
      </pc:sldChg>
      <pc:sldChg chg="del">
        <pc:chgData name="erman çakal" userId="8c2bf65ba4503e15" providerId="LiveId" clId="{7CEA1AE4-7F88-4725-8385-152D1A4D5E50}" dt="2022-12-22T16:02:03.645" v="136" actId="47"/>
        <pc:sldMkLst>
          <pc:docMk/>
          <pc:sldMk cId="612576344" sldId="499"/>
        </pc:sldMkLst>
      </pc:sldChg>
      <pc:sldChg chg="del">
        <pc:chgData name="erman çakal" userId="8c2bf65ba4503e15" providerId="LiveId" clId="{7CEA1AE4-7F88-4725-8385-152D1A4D5E50}" dt="2022-12-22T16:02:03.270" v="134" actId="47"/>
        <pc:sldMkLst>
          <pc:docMk/>
          <pc:sldMk cId="2611179791" sldId="501"/>
        </pc:sldMkLst>
      </pc:sldChg>
      <pc:sldChg chg="del">
        <pc:chgData name="erman çakal" userId="8c2bf65ba4503e15" providerId="LiveId" clId="{7CEA1AE4-7F88-4725-8385-152D1A4D5E50}" dt="2022-12-22T16:02:55.504" v="155" actId="47"/>
        <pc:sldMkLst>
          <pc:docMk/>
          <pc:sldMk cId="3462389696" sldId="502"/>
        </pc:sldMkLst>
      </pc:sldChg>
      <pc:sldChg chg="del">
        <pc:chgData name="erman çakal" userId="8c2bf65ba4503e15" providerId="LiveId" clId="{7CEA1AE4-7F88-4725-8385-152D1A4D5E50}" dt="2022-12-22T16:02:56.738" v="160" actId="47"/>
        <pc:sldMkLst>
          <pc:docMk/>
          <pc:sldMk cId="1159515259" sldId="503"/>
        </pc:sldMkLst>
      </pc:sldChg>
      <pc:sldChg chg="del">
        <pc:chgData name="erman çakal" userId="8c2bf65ba4503e15" providerId="LiveId" clId="{7CEA1AE4-7F88-4725-8385-152D1A4D5E50}" dt="2022-12-22T16:02:57.082" v="162" actId="47"/>
        <pc:sldMkLst>
          <pc:docMk/>
          <pc:sldMk cId="3394801568" sldId="504"/>
        </pc:sldMkLst>
      </pc:sldChg>
      <pc:sldChg chg="del">
        <pc:chgData name="erman çakal" userId="8c2bf65ba4503e15" providerId="LiveId" clId="{7CEA1AE4-7F88-4725-8385-152D1A4D5E50}" dt="2022-12-22T16:02:56.910" v="161" actId="47"/>
        <pc:sldMkLst>
          <pc:docMk/>
          <pc:sldMk cId="3305979394" sldId="505"/>
        </pc:sldMkLst>
      </pc:sldChg>
      <pc:sldChg chg="del">
        <pc:chgData name="erman çakal" userId="8c2bf65ba4503e15" providerId="LiveId" clId="{7CEA1AE4-7F88-4725-8385-152D1A4D5E50}" dt="2022-12-22T16:02:55.660" v="156" actId="47"/>
        <pc:sldMkLst>
          <pc:docMk/>
          <pc:sldMk cId="2436116949" sldId="506"/>
        </pc:sldMkLst>
      </pc:sldChg>
      <pc:sldChg chg="del">
        <pc:chgData name="erman çakal" userId="8c2bf65ba4503e15" providerId="LiveId" clId="{7CEA1AE4-7F88-4725-8385-152D1A4D5E50}" dt="2022-12-22T16:02:55.816" v="157" actId="47"/>
        <pc:sldMkLst>
          <pc:docMk/>
          <pc:sldMk cId="714373474" sldId="507"/>
        </pc:sldMkLst>
      </pc:sldChg>
      <pc:sldChg chg="del">
        <pc:chgData name="erman çakal" userId="8c2bf65ba4503e15" providerId="LiveId" clId="{7CEA1AE4-7F88-4725-8385-152D1A4D5E50}" dt="2022-12-22T16:02:56.566" v="159" actId="47"/>
        <pc:sldMkLst>
          <pc:docMk/>
          <pc:sldMk cId="2751947422" sldId="508"/>
        </pc:sldMkLst>
      </pc:sldChg>
      <pc:sldChg chg="del">
        <pc:chgData name="erman çakal" userId="8c2bf65ba4503e15" providerId="LiveId" clId="{7CEA1AE4-7F88-4725-8385-152D1A4D5E50}" dt="2022-12-22T16:02:57.848" v="163" actId="47"/>
        <pc:sldMkLst>
          <pc:docMk/>
          <pc:sldMk cId="2807565467" sldId="509"/>
        </pc:sldMkLst>
      </pc:sldChg>
      <pc:sldChg chg="del">
        <pc:chgData name="erman çakal" userId="8c2bf65ba4503e15" providerId="LiveId" clId="{7CEA1AE4-7F88-4725-8385-152D1A4D5E50}" dt="2022-12-22T16:02:58.144" v="164" actId="47"/>
        <pc:sldMkLst>
          <pc:docMk/>
          <pc:sldMk cId="1529777088" sldId="510"/>
        </pc:sldMkLst>
      </pc:sldChg>
      <pc:sldChg chg="del">
        <pc:chgData name="erman çakal" userId="8c2bf65ba4503e15" providerId="LiveId" clId="{7CEA1AE4-7F88-4725-8385-152D1A4D5E50}" dt="2022-12-22T16:02:58.394" v="165" actId="47"/>
        <pc:sldMkLst>
          <pc:docMk/>
          <pc:sldMk cId="342159212" sldId="511"/>
        </pc:sldMkLst>
      </pc:sldChg>
      <pc:sldChg chg="modSp add del mod ord">
        <pc:chgData name="erman çakal" userId="8c2bf65ba4503e15" providerId="LiveId" clId="{7CEA1AE4-7F88-4725-8385-152D1A4D5E50}" dt="2022-12-25T04:40:14.763" v="9090" actId="20577"/>
        <pc:sldMkLst>
          <pc:docMk/>
          <pc:sldMk cId="770098752" sldId="513"/>
        </pc:sldMkLst>
        <pc:spChg chg="mod">
          <ac:chgData name="erman çakal" userId="8c2bf65ba4503e15" providerId="LiveId" clId="{7CEA1AE4-7F88-4725-8385-152D1A4D5E50}" dt="2022-12-25T04:40:14.763" v="9090" actId="20577"/>
          <ac:spMkLst>
            <pc:docMk/>
            <pc:sldMk cId="770098752" sldId="513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4:24:32.413" v="8375" actId="20577"/>
          <ac:spMkLst>
            <pc:docMk/>
            <pc:sldMk cId="770098752" sldId="513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4:27:04.059" v="8394" actId="20577"/>
        <pc:sldMkLst>
          <pc:docMk/>
          <pc:sldMk cId="561230950" sldId="514"/>
        </pc:sldMkLst>
        <pc:spChg chg="mod">
          <ac:chgData name="erman çakal" userId="8c2bf65ba4503e15" providerId="LiveId" clId="{7CEA1AE4-7F88-4725-8385-152D1A4D5E50}" dt="2022-12-25T04:27:04.059" v="8394" actId="20577"/>
          <ac:spMkLst>
            <pc:docMk/>
            <pc:sldMk cId="561230950" sldId="514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6:44:51.655" v="279" actId="20577"/>
          <ac:spMkLst>
            <pc:docMk/>
            <pc:sldMk cId="561230950" sldId="514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16:57:15.819" v="942" actId="113"/>
        <pc:sldMkLst>
          <pc:docMk/>
          <pc:sldMk cId="2076125886" sldId="515"/>
        </pc:sldMkLst>
        <pc:spChg chg="add mod">
          <ac:chgData name="erman çakal" userId="8c2bf65ba4503e15" providerId="LiveId" clId="{7CEA1AE4-7F88-4725-8385-152D1A4D5E50}" dt="2022-12-24T16:57:15.819" v="942" actId="113"/>
          <ac:spMkLst>
            <pc:docMk/>
            <pc:sldMk cId="2076125886" sldId="515"/>
            <ac:spMk id="2" creationId="{078221D5-45ED-897B-6F6B-502B189CCD9F}"/>
          </ac:spMkLst>
        </pc:spChg>
        <pc:spChg chg="mod">
          <ac:chgData name="erman çakal" userId="8c2bf65ba4503e15" providerId="LiveId" clId="{7CEA1AE4-7F88-4725-8385-152D1A4D5E50}" dt="2022-12-24T16:56:09.701" v="929" actId="14100"/>
          <ac:spMkLst>
            <pc:docMk/>
            <pc:sldMk cId="2076125886" sldId="515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6:53:17.794" v="858" actId="20577"/>
          <ac:spMkLst>
            <pc:docMk/>
            <pc:sldMk cId="2076125886" sldId="515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4T17:38:49.662" v="1625" actId="20577"/>
        <pc:sldMkLst>
          <pc:docMk/>
          <pc:sldMk cId="2087613633" sldId="516"/>
        </pc:sldMkLst>
        <pc:spChg chg="mod">
          <ac:chgData name="erman çakal" userId="8c2bf65ba4503e15" providerId="LiveId" clId="{7CEA1AE4-7F88-4725-8385-152D1A4D5E50}" dt="2022-12-24T17:38:49.662" v="1625" actId="20577"/>
          <ac:spMkLst>
            <pc:docMk/>
            <pc:sldMk cId="2087613633" sldId="516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6:57:49.599" v="983" actId="20577"/>
          <ac:spMkLst>
            <pc:docMk/>
            <pc:sldMk cId="2087613633" sldId="516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4T17:38:17.774" v="1609" actId="14100"/>
        <pc:sldMkLst>
          <pc:docMk/>
          <pc:sldMk cId="1013383097" sldId="517"/>
        </pc:sldMkLst>
        <pc:spChg chg="mod">
          <ac:chgData name="erman çakal" userId="8c2bf65ba4503e15" providerId="LiveId" clId="{7CEA1AE4-7F88-4725-8385-152D1A4D5E50}" dt="2022-12-24T17:38:17.774" v="1609" actId="14100"/>
          <ac:spMkLst>
            <pc:docMk/>
            <pc:sldMk cId="1013383097" sldId="517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7:01:59.731" v="1183" actId="20577"/>
          <ac:spMkLst>
            <pc:docMk/>
            <pc:sldMk cId="1013383097" sldId="517"/>
            <ac:spMk id="9" creationId="{00000000-0000-0000-0000-000000000000}"/>
          </ac:spMkLst>
        </pc:spChg>
      </pc:sldChg>
      <pc:sldChg chg="addSp delSp modSp add mod ord">
        <pc:chgData name="erman çakal" userId="8c2bf65ba4503e15" providerId="LiveId" clId="{7CEA1AE4-7F88-4725-8385-152D1A4D5E50}" dt="2022-12-24T17:16:28.743" v="1551" actId="20577"/>
        <pc:sldMkLst>
          <pc:docMk/>
          <pc:sldMk cId="2743100084" sldId="518"/>
        </pc:sldMkLst>
        <pc:spChg chg="add del mod">
          <ac:chgData name="erman çakal" userId="8c2bf65ba4503e15" providerId="LiveId" clId="{7CEA1AE4-7F88-4725-8385-152D1A4D5E50}" dt="2022-12-24T17:07:14.124" v="1253" actId="478"/>
          <ac:spMkLst>
            <pc:docMk/>
            <pc:sldMk cId="2743100084" sldId="518"/>
            <ac:spMk id="3" creationId="{EF4496F9-6450-33C2-DE4E-E3372EF1CE69}"/>
          </ac:spMkLst>
        </pc:spChg>
        <pc:spChg chg="add del mod">
          <ac:chgData name="erman çakal" userId="8c2bf65ba4503e15" providerId="LiveId" clId="{7CEA1AE4-7F88-4725-8385-152D1A4D5E50}" dt="2022-12-24T17:07:30.405" v="1260" actId="22"/>
          <ac:spMkLst>
            <pc:docMk/>
            <pc:sldMk cId="2743100084" sldId="518"/>
            <ac:spMk id="5" creationId="{89D66ACB-66C4-FD7E-BF58-140E9C40AC98}"/>
          </ac:spMkLst>
        </pc:spChg>
        <pc:spChg chg="del">
          <ac:chgData name="erman çakal" userId="8c2bf65ba4503e15" providerId="LiveId" clId="{7CEA1AE4-7F88-4725-8385-152D1A4D5E50}" dt="2022-12-24T17:07:10.374" v="1252" actId="478"/>
          <ac:spMkLst>
            <pc:docMk/>
            <pc:sldMk cId="2743100084" sldId="518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7:16:28.743" v="1551" actId="20577"/>
          <ac:spMkLst>
            <pc:docMk/>
            <pc:sldMk cId="2743100084" sldId="518"/>
            <ac:spMk id="9" creationId="{00000000-0000-0000-0000-000000000000}"/>
          </ac:spMkLst>
        </pc:spChg>
        <pc:graphicFrameChg chg="add mod modGraphic">
          <ac:chgData name="erman çakal" userId="8c2bf65ba4503e15" providerId="LiveId" clId="{7CEA1AE4-7F88-4725-8385-152D1A4D5E50}" dt="2022-12-24T17:16:18.916" v="1550" actId="1038"/>
          <ac:graphicFrameMkLst>
            <pc:docMk/>
            <pc:sldMk cId="2743100084" sldId="518"/>
            <ac:graphicFrameMk id="6" creationId="{CE885B6C-EE49-A143-8F23-CD519967564D}"/>
          </ac:graphicFrameMkLst>
        </pc:graphicFrameChg>
      </pc:sldChg>
      <pc:sldChg chg="modSp add mod">
        <pc:chgData name="erman çakal" userId="8c2bf65ba4503e15" providerId="LiveId" clId="{7CEA1AE4-7F88-4725-8385-152D1A4D5E50}" dt="2022-12-25T03:46:45.054" v="6612" actId="20577"/>
        <pc:sldMkLst>
          <pc:docMk/>
          <pc:sldMk cId="2228515774" sldId="519"/>
        </pc:sldMkLst>
        <pc:spChg chg="mod">
          <ac:chgData name="erman çakal" userId="8c2bf65ba4503e15" providerId="LiveId" clId="{7CEA1AE4-7F88-4725-8385-152D1A4D5E50}" dt="2022-12-25T03:46:45.054" v="6612" actId="20577"/>
          <ac:spMkLst>
            <pc:docMk/>
            <pc:sldMk cId="2228515774" sldId="519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7:39:38.405" v="1641" actId="20577"/>
          <ac:spMkLst>
            <pc:docMk/>
            <pc:sldMk cId="2228515774" sldId="519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5T03:50:14.766" v="6857" actId="20577"/>
        <pc:sldMkLst>
          <pc:docMk/>
          <pc:sldMk cId="19313825" sldId="520"/>
        </pc:sldMkLst>
        <pc:spChg chg="add mod">
          <ac:chgData name="erman çakal" userId="8c2bf65ba4503e15" providerId="LiveId" clId="{7CEA1AE4-7F88-4725-8385-152D1A4D5E50}" dt="2022-12-24T17:50:37.266" v="1877" actId="1076"/>
          <ac:spMkLst>
            <pc:docMk/>
            <pc:sldMk cId="19313825" sldId="520"/>
            <ac:spMk id="2" creationId="{C8DFF9BD-3DA2-5150-2224-302A50D1E8A5}"/>
          </ac:spMkLst>
        </pc:spChg>
        <pc:spChg chg="mod">
          <ac:chgData name="erman çakal" userId="8c2bf65ba4503e15" providerId="LiveId" clId="{7CEA1AE4-7F88-4725-8385-152D1A4D5E50}" dt="2022-12-25T03:50:14.766" v="6857" actId="20577"/>
          <ac:spMkLst>
            <pc:docMk/>
            <pc:sldMk cId="19313825" sldId="520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7:45:27.881" v="1754" actId="20577"/>
          <ac:spMkLst>
            <pc:docMk/>
            <pc:sldMk cId="19313825" sldId="520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17:59:42.573" v="1985" actId="1076"/>
        <pc:sldMkLst>
          <pc:docMk/>
          <pc:sldMk cId="2730468511" sldId="521"/>
        </pc:sldMkLst>
        <pc:spChg chg="add mod">
          <ac:chgData name="erman çakal" userId="8c2bf65ba4503e15" providerId="LiveId" clId="{7CEA1AE4-7F88-4725-8385-152D1A4D5E50}" dt="2022-12-24T17:59:42.573" v="1985" actId="1076"/>
          <ac:spMkLst>
            <pc:docMk/>
            <pc:sldMk cId="2730468511" sldId="521"/>
            <ac:spMk id="2" creationId="{FE189C8A-F3AA-DC51-E773-805366073D10}"/>
          </ac:spMkLst>
        </pc:spChg>
        <pc:spChg chg="mod">
          <ac:chgData name="erman çakal" userId="8c2bf65ba4503e15" providerId="LiveId" clId="{7CEA1AE4-7F88-4725-8385-152D1A4D5E50}" dt="2022-12-24T17:58:57.948" v="1982" actId="20577"/>
          <ac:spMkLst>
            <pc:docMk/>
            <pc:sldMk cId="2730468511" sldId="521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7:51:08.237" v="1881" actId="20577"/>
          <ac:spMkLst>
            <pc:docMk/>
            <pc:sldMk cId="2730468511" sldId="521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4T18:07:17.297" v="2139" actId="1076"/>
        <pc:sldMkLst>
          <pc:docMk/>
          <pc:sldMk cId="1851792533" sldId="522"/>
        </pc:sldMkLst>
        <pc:spChg chg="mod">
          <ac:chgData name="erman çakal" userId="8c2bf65ba4503e15" providerId="LiveId" clId="{7CEA1AE4-7F88-4725-8385-152D1A4D5E50}" dt="2022-12-24T18:07:17.297" v="2139" actId="1076"/>
          <ac:spMkLst>
            <pc:docMk/>
            <pc:sldMk cId="1851792533" sldId="522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00:29.406" v="1988"/>
          <ac:spMkLst>
            <pc:docMk/>
            <pc:sldMk cId="1851792533" sldId="522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18:21:43.148" v="2180" actId="1076"/>
        <pc:sldMkLst>
          <pc:docMk/>
          <pc:sldMk cId="3302650425" sldId="523"/>
        </pc:sldMkLst>
        <pc:spChg chg="add mod">
          <ac:chgData name="erman çakal" userId="8c2bf65ba4503e15" providerId="LiveId" clId="{7CEA1AE4-7F88-4725-8385-152D1A4D5E50}" dt="2022-12-24T18:21:43.148" v="2180" actId="1076"/>
          <ac:spMkLst>
            <pc:docMk/>
            <pc:sldMk cId="3302650425" sldId="523"/>
            <ac:spMk id="2" creationId="{42137996-2F5C-F188-230B-8EB023566B12}"/>
          </ac:spMkLst>
        </pc:spChg>
        <pc:spChg chg="mod">
          <ac:chgData name="erman çakal" userId="8c2bf65ba4503e15" providerId="LiveId" clId="{7CEA1AE4-7F88-4725-8385-152D1A4D5E50}" dt="2022-12-24T18:21:38.601" v="2179" actId="20577"/>
          <ac:spMkLst>
            <pc:docMk/>
            <pc:sldMk cId="3302650425" sldId="523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15:20.830" v="2140"/>
          <ac:spMkLst>
            <pc:docMk/>
            <pc:sldMk cId="3302650425" sldId="523"/>
            <ac:spMk id="9" creationId="{00000000-0000-0000-0000-000000000000}"/>
          </ac:spMkLst>
        </pc:spChg>
      </pc:sldChg>
      <pc:sldChg chg="addSp modSp add mod ord">
        <pc:chgData name="erman çakal" userId="8c2bf65ba4503e15" providerId="LiveId" clId="{7CEA1AE4-7F88-4725-8385-152D1A4D5E50}" dt="2022-12-24T18:27:36.567" v="2278" actId="1076"/>
        <pc:sldMkLst>
          <pc:docMk/>
          <pc:sldMk cId="2843941867" sldId="524"/>
        </pc:sldMkLst>
        <pc:spChg chg="add mod">
          <ac:chgData name="erman çakal" userId="8c2bf65ba4503e15" providerId="LiveId" clId="{7CEA1AE4-7F88-4725-8385-152D1A4D5E50}" dt="2022-12-24T18:27:36.567" v="2278" actId="1076"/>
          <ac:spMkLst>
            <pc:docMk/>
            <pc:sldMk cId="2843941867" sldId="524"/>
            <ac:spMk id="4" creationId="{F882954C-DE17-2C35-9D36-D7DCC2E37183}"/>
          </ac:spMkLst>
        </pc:spChg>
        <pc:spChg chg="mod">
          <ac:chgData name="erman çakal" userId="8c2bf65ba4503e15" providerId="LiveId" clId="{7CEA1AE4-7F88-4725-8385-152D1A4D5E50}" dt="2022-12-24T18:26:43.351" v="2264" actId="1076"/>
          <ac:spMkLst>
            <pc:docMk/>
            <pc:sldMk cId="2843941867" sldId="524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26:24.674" v="2260" actId="1076"/>
          <ac:spMkLst>
            <pc:docMk/>
            <pc:sldMk cId="2843941867" sldId="524"/>
            <ac:spMk id="9" creationId="{00000000-0000-0000-0000-000000000000}"/>
          </ac:spMkLst>
        </pc:spChg>
        <pc:picChg chg="add mod">
          <ac:chgData name="erman çakal" userId="8c2bf65ba4503e15" providerId="LiveId" clId="{7CEA1AE4-7F88-4725-8385-152D1A4D5E50}" dt="2022-12-24T18:26:32.695" v="2262" actId="1076"/>
          <ac:picMkLst>
            <pc:docMk/>
            <pc:sldMk cId="2843941867" sldId="524"/>
            <ac:picMk id="3" creationId="{1E916908-0C6C-BC40-14B7-B1637DD184CF}"/>
          </ac:picMkLst>
        </pc:picChg>
      </pc:sldChg>
      <pc:sldChg chg="modSp add mod">
        <pc:chgData name="erman çakal" userId="8c2bf65ba4503e15" providerId="LiveId" clId="{7CEA1AE4-7F88-4725-8385-152D1A4D5E50}" dt="2022-12-24T18:31:10.080" v="2366" actId="20577"/>
        <pc:sldMkLst>
          <pc:docMk/>
          <pc:sldMk cId="2477282576" sldId="525"/>
        </pc:sldMkLst>
        <pc:spChg chg="mod">
          <ac:chgData name="erman çakal" userId="8c2bf65ba4503e15" providerId="LiveId" clId="{7CEA1AE4-7F88-4725-8385-152D1A4D5E50}" dt="2022-12-24T18:31:10.080" v="2366" actId="20577"/>
          <ac:spMkLst>
            <pc:docMk/>
            <pc:sldMk cId="2477282576" sldId="525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28:05.635" v="2301" actId="20577"/>
          <ac:spMkLst>
            <pc:docMk/>
            <pc:sldMk cId="2477282576" sldId="525"/>
            <ac:spMk id="9" creationId="{00000000-0000-0000-0000-000000000000}"/>
          </ac:spMkLst>
        </pc:spChg>
      </pc:sldChg>
      <pc:sldChg chg="addSp delSp modSp add mod">
        <pc:chgData name="erman çakal" userId="8c2bf65ba4503e15" providerId="LiveId" clId="{7CEA1AE4-7F88-4725-8385-152D1A4D5E50}" dt="2022-12-24T18:36:05.431" v="2480" actId="20577"/>
        <pc:sldMkLst>
          <pc:docMk/>
          <pc:sldMk cId="275864213" sldId="526"/>
        </pc:sldMkLst>
        <pc:spChg chg="add del mod">
          <ac:chgData name="erman çakal" userId="8c2bf65ba4503e15" providerId="LiveId" clId="{7CEA1AE4-7F88-4725-8385-152D1A4D5E50}" dt="2022-12-24T18:32:16.124" v="2368" actId="478"/>
          <ac:spMkLst>
            <pc:docMk/>
            <pc:sldMk cId="275864213" sldId="526"/>
            <ac:spMk id="3" creationId="{89E1EDFA-CEC4-4759-D684-0901FE30CEA1}"/>
          </ac:spMkLst>
        </pc:spChg>
        <pc:spChg chg="add mod">
          <ac:chgData name="erman çakal" userId="8c2bf65ba4503e15" providerId="LiveId" clId="{7CEA1AE4-7F88-4725-8385-152D1A4D5E50}" dt="2022-12-24T18:36:05.431" v="2480" actId="20577"/>
          <ac:spMkLst>
            <pc:docMk/>
            <pc:sldMk cId="275864213" sldId="526"/>
            <ac:spMk id="5" creationId="{7E9EDCD7-8810-DF3A-9094-37F877E0E6CC}"/>
          </ac:spMkLst>
        </pc:spChg>
        <pc:spChg chg="del">
          <ac:chgData name="erman çakal" userId="8c2bf65ba4503e15" providerId="LiveId" clId="{7CEA1AE4-7F88-4725-8385-152D1A4D5E50}" dt="2022-12-24T18:32:13.046" v="2367" actId="478"/>
          <ac:spMkLst>
            <pc:docMk/>
            <pc:sldMk cId="275864213" sldId="526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35:51.384" v="2474" actId="14100"/>
          <ac:spMkLst>
            <pc:docMk/>
            <pc:sldMk cId="275864213" sldId="526"/>
            <ac:spMk id="9" creationId="{00000000-0000-0000-0000-000000000000}"/>
          </ac:spMkLst>
        </pc:spChg>
        <pc:picChg chg="add mod">
          <ac:chgData name="erman çakal" userId="8c2bf65ba4503e15" providerId="LiveId" clId="{7CEA1AE4-7F88-4725-8385-152D1A4D5E50}" dt="2022-12-24T18:35:54.118" v="2475" actId="1076"/>
          <ac:picMkLst>
            <pc:docMk/>
            <pc:sldMk cId="275864213" sldId="526"/>
            <ac:picMk id="4" creationId="{E5A093ED-04A8-53A8-7737-3EFA179F99A1}"/>
          </ac:picMkLst>
        </pc:picChg>
      </pc:sldChg>
      <pc:sldChg chg="addSp modSp add mod">
        <pc:chgData name="erman çakal" userId="8c2bf65ba4503e15" providerId="LiveId" clId="{7CEA1AE4-7F88-4725-8385-152D1A4D5E50}" dt="2022-12-24T18:38:43.274" v="2521" actId="20577"/>
        <pc:sldMkLst>
          <pc:docMk/>
          <pc:sldMk cId="993499190" sldId="527"/>
        </pc:sldMkLst>
        <pc:spChg chg="add mod">
          <ac:chgData name="erman çakal" userId="8c2bf65ba4503e15" providerId="LiveId" clId="{7CEA1AE4-7F88-4725-8385-152D1A4D5E50}" dt="2022-12-24T18:38:30.952" v="2517" actId="1076"/>
          <ac:spMkLst>
            <pc:docMk/>
            <pc:sldMk cId="993499190" sldId="527"/>
            <ac:spMk id="2" creationId="{23E88E79-DDE4-B201-1F90-ADD67A2E9FAA}"/>
          </ac:spMkLst>
        </pc:spChg>
        <pc:spChg chg="mod">
          <ac:chgData name="erman çakal" userId="8c2bf65ba4503e15" providerId="LiveId" clId="{7CEA1AE4-7F88-4725-8385-152D1A4D5E50}" dt="2022-12-24T18:38:43.274" v="2521" actId="20577"/>
          <ac:spMkLst>
            <pc:docMk/>
            <pc:sldMk cId="993499190" sldId="527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36:34.556" v="2499" actId="20577"/>
          <ac:spMkLst>
            <pc:docMk/>
            <pc:sldMk cId="993499190" sldId="527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18:45:14.509" v="2657" actId="1076"/>
        <pc:sldMkLst>
          <pc:docMk/>
          <pc:sldMk cId="1206983612" sldId="528"/>
        </pc:sldMkLst>
        <pc:spChg chg="mod">
          <ac:chgData name="erman çakal" userId="8c2bf65ba4503e15" providerId="LiveId" clId="{7CEA1AE4-7F88-4725-8385-152D1A4D5E50}" dt="2022-12-24T18:42:28.231" v="2558" actId="20577"/>
          <ac:spMkLst>
            <pc:docMk/>
            <pc:sldMk cId="1206983612" sldId="528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45:14.509" v="2657" actId="1076"/>
          <ac:spMkLst>
            <pc:docMk/>
            <pc:sldMk cId="1206983612" sldId="528"/>
            <ac:spMk id="9" creationId="{00000000-0000-0000-0000-000000000000}"/>
          </ac:spMkLst>
        </pc:spChg>
        <pc:picChg chg="add mod">
          <ac:chgData name="erman çakal" userId="8c2bf65ba4503e15" providerId="LiveId" clId="{7CEA1AE4-7F88-4725-8385-152D1A4D5E50}" dt="2022-12-24T18:41:44.148" v="2547" actId="1076"/>
          <ac:picMkLst>
            <pc:docMk/>
            <pc:sldMk cId="1206983612" sldId="528"/>
            <ac:picMk id="2" creationId="{2917544D-CEAD-8867-FE24-71CE9856131A}"/>
          </ac:picMkLst>
        </pc:picChg>
      </pc:sldChg>
      <pc:sldChg chg="addSp modSp add mod">
        <pc:chgData name="erman çakal" userId="8c2bf65ba4503e15" providerId="LiveId" clId="{7CEA1AE4-7F88-4725-8385-152D1A4D5E50}" dt="2022-12-24T18:45:24.121" v="2660" actId="1076"/>
        <pc:sldMkLst>
          <pc:docMk/>
          <pc:sldMk cId="3579563729" sldId="529"/>
        </pc:sldMkLst>
        <pc:spChg chg="mod">
          <ac:chgData name="erman çakal" userId="8c2bf65ba4503e15" providerId="LiveId" clId="{7CEA1AE4-7F88-4725-8385-152D1A4D5E50}" dt="2022-12-24T18:45:24.121" v="2660" actId="1076"/>
          <ac:spMkLst>
            <pc:docMk/>
            <pc:sldMk cId="3579563729" sldId="529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43:36.231" v="2574" actId="20577"/>
          <ac:spMkLst>
            <pc:docMk/>
            <pc:sldMk cId="3579563729" sldId="529"/>
            <ac:spMk id="9" creationId="{00000000-0000-0000-0000-000000000000}"/>
          </ac:spMkLst>
        </pc:spChg>
        <pc:picChg chg="add mod">
          <ac:chgData name="erman çakal" userId="8c2bf65ba4503e15" providerId="LiveId" clId="{7CEA1AE4-7F88-4725-8385-152D1A4D5E50}" dt="2022-12-24T18:45:19.685" v="2658" actId="1076"/>
          <ac:picMkLst>
            <pc:docMk/>
            <pc:sldMk cId="3579563729" sldId="529"/>
            <ac:picMk id="2" creationId="{BAA8163A-2488-B31E-CC5F-1E708718C6D2}"/>
          </ac:picMkLst>
        </pc:picChg>
      </pc:sldChg>
      <pc:sldChg chg="modSp add mod">
        <pc:chgData name="erman çakal" userId="8c2bf65ba4503e15" providerId="LiveId" clId="{7CEA1AE4-7F88-4725-8385-152D1A4D5E50}" dt="2022-12-24T18:51:20.766" v="2725" actId="1076"/>
        <pc:sldMkLst>
          <pc:docMk/>
          <pc:sldMk cId="2401187954" sldId="530"/>
        </pc:sldMkLst>
        <pc:spChg chg="mod">
          <ac:chgData name="erman çakal" userId="8c2bf65ba4503e15" providerId="LiveId" clId="{7CEA1AE4-7F88-4725-8385-152D1A4D5E50}" dt="2022-12-24T18:51:20.766" v="2725" actId="1076"/>
          <ac:spMkLst>
            <pc:docMk/>
            <pc:sldMk cId="2401187954" sldId="530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48:22.775" v="2699" actId="14100"/>
          <ac:spMkLst>
            <pc:docMk/>
            <pc:sldMk cId="2401187954" sldId="530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18:51:55.574" v="2739" actId="14100"/>
        <pc:sldMkLst>
          <pc:docMk/>
          <pc:sldMk cId="2944281406" sldId="531"/>
        </pc:sldMkLst>
        <pc:spChg chg="mod">
          <ac:chgData name="erman çakal" userId="8c2bf65ba4503e15" providerId="LiveId" clId="{7CEA1AE4-7F88-4725-8385-152D1A4D5E50}" dt="2022-12-24T18:51:07.204" v="2723" actId="14100"/>
          <ac:spMkLst>
            <pc:docMk/>
            <pc:sldMk cId="2944281406" sldId="531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51:51.330" v="2737" actId="1076"/>
          <ac:spMkLst>
            <pc:docMk/>
            <pc:sldMk cId="2944281406" sldId="531"/>
            <ac:spMk id="9" creationId="{00000000-0000-0000-0000-000000000000}"/>
          </ac:spMkLst>
        </pc:spChg>
        <pc:picChg chg="add mod">
          <ac:chgData name="erman çakal" userId="8c2bf65ba4503e15" providerId="LiveId" clId="{7CEA1AE4-7F88-4725-8385-152D1A4D5E50}" dt="2022-12-24T18:51:55.574" v="2739" actId="14100"/>
          <ac:picMkLst>
            <pc:docMk/>
            <pc:sldMk cId="2944281406" sldId="531"/>
            <ac:picMk id="2" creationId="{D91B2E88-7A08-BA22-FB71-BDCA1A5F361D}"/>
          </ac:picMkLst>
        </pc:picChg>
      </pc:sldChg>
      <pc:sldChg chg="modSp add mod">
        <pc:chgData name="erman çakal" userId="8c2bf65ba4503e15" providerId="LiveId" clId="{7CEA1AE4-7F88-4725-8385-152D1A4D5E50}" dt="2022-12-24T18:56:55.004" v="2811" actId="14100"/>
        <pc:sldMkLst>
          <pc:docMk/>
          <pc:sldMk cId="969289288" sldId="532"/>
        </pc:sldMkLst>
        <pc:spChg chg="mod">
          <ac:chgData name="erman çakal" userId="8c2bf65ba4503e15" providerId="LiveId" clId="{7CEA1AE4-7F88-4725-8385-152D1A4D5E50}" dt="2022-12-24T18:56:19.481" v="2804" actId="14100"/>
          <ac:spMkLst>
            <pc:docMk/>
            <pc:sldMk cId="969289288" sldId="532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56:55.004" v="2811" actId="14100"/>
          <ac:spMkLst>
            <pc:docMk/>
            <pc:sldMk cId="969289288" sldId="532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18:56:08.829" v="2803" actId="20577"/>
        <pc:sldMkLst>
          <pc:docMk/>
          <pc:sldMk cId="2384772825" sldId="533"/>
        </pc:sldMkLst>
        <pc:spChg chg="mod">
          <ac:chgData name="erman çakal" userId="8c2bf65ba4503e15" providerId="LiveId" clId="{7CEA1AE4-7F88-4725-8385-152D1A4D5E50}" dt="2022-12-24T18:56:08.829" v="2803" actId="20577"/>
          <ac:spMkLst>
            <pc:docMk/>
            <pc:sldMk cId="2384772825" sldId="533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54:51.247" v="2783" actId="14100"/>
          <ac:spMkLst>
            <pc:docMk/>
            <pc:sldMk cId="2384772825" sldId="533"/>
            <ac:spMk id="9" creationId="{00000000-0000-0000-0000-000000000000}"/>
          </ac:spMkLst>
        </pc:spChg>
        <pc:picChg chg="add mod">
          <ac:chgData name="erman çakal" userId="8c2bf65ba4503e15" providerId="LiveId" clId="{7CEA1AE4-7F88-4725-8385-152D1A4D5E50}" dt="2022-12-24T18:54:46.469" v="2781" actId="1076"/>
          <ac:picMkLst>
            <pc:docMk/>
            <pc:sldMk cId="2384772825" sldId="533"/>
            <ac:picMk id="2" creationId="{ACAA3B94-881E-D523-11BF-06EE6C63F930}"/>
          </ac:picMkLst>
        </pc:picChg>
      </pc:sldChg>
      <pc:sldChg chg="addSp modSp add mod">
        <pc:chgData name="erman çakal" userId="8c2bf65ba4503e15" providerId="LiveId" clId="{7CEA1AE4-7F88-4725-8385-152D1A4D5E50}" dt="2022-12-24T19:22:28.352" v="3047" actId="1076"/>
        <pc:sldMkLst>
          <pc:docMk/>
          <pc:sldMk cId="839927384" sldId="534"/>
        </pc:sldMkLst>
        <pc:spChg chg="add mod">
          <ac:chgData name="erman çakal" userId="8c2bf65ba4503e15" providerId="LiveId" clId="{7CEA1AE4-7F88-4725-8385-152D1A4D5E50}" dt="2022-12-24T19:22:28.352" v="3047" actId="1076"/>
          <ac:spMkLst>
            <pc:docMk/>
            <pc:sldMk cId="839927384" sldId="534"/>
            <ac:spMk id="2" creationId="{C1619274-4084-5A1C-4672-AF6D18CEE9F6}"/>
          </ac:spMkLst>
        </pc:spChg>
        <pc:spChg chg="mod">
          <ac:chgData name="erman çakal" userId="8c2bf65ba4503e15" providerId="LiveId" clId="{7CEA1AE4-7F88-4725-8385-152D1A4D5E50}" dt="2022-12-24T19:22:19.794" v="3044" actId="14100"/>
          <ac:spMkLst>
            <pc:docMk/>
            <pc:sldMk cId="839927384" sldId="534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8:59:47.399" v="2835" actId="20577"/>
          <ac:spMkLst>
            <pc:docMk/>
            <pc:sldMk cId="839927384" sldId="534"/>
            <ac:spMk id="9" creationId="{00000000-0000-0000-0000-000000000000}"/>
          </ac:spMkLst>
        </pc:spChg>
      </pc:sldChg>
      <pc:sldChg chg="modSp add mod ord">
        <pc:chgData name="erman çakal" userId="8c2bf65ba4503e15" providerId="LiveId" clId="{7CEA1AE4-7F88-4725-8385-152D1A4D5E50}" dt="2022-12-24T19:32:35.382" v="3394" actId="1076"/>
        <pc:sldMkLst>
          <pc:docMk/>
          <pc:sldMk cId="4283518992" sldId="535"/>
        </pc:sldMkLst>
        <pc:spChg chg="mod">
          <ac:chgData name="erman çakal" userId="8c2bf65ba4503e15" providerId="LiveId" clId="{7CEA1AE4-7F88-4725-8385-152D1A4D5E50}" dt="2022-12-24T19:32:27.761" v="3393" actId="20577"/>
          <ac:spMkLst>
            <pc:docMk/>
            <pc:sldMk cId="4283518992" sldId="535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9:32:35.382" v="3394" actId="1076"/>
          <ac:spMkLst>
            <pc:docMk/>
            <pc:sldMk cId="4283518992" sldId="535"/>
            <ac:spMk id="9" creationId="{00000000-0000-0000-0000-000000000000}"/>
          </ac:spMkLst>
        </pc:spChg>
      </pc:sldChg>
      <pc:sldChg chg="addSp delSp modSp add mod">
        <pc:chgData name="erman çakal" userId="8c2bf65ba4503e15" providerId="LiveId" clId="{7CEA1AE4-7F88-4725-8385-152D1A4D5E50}" dt="2022-12-24T19:45:52.424" v="3466" actId="1076"/>
        <pc:sldMkLst>
          <pc:docMk/>
          <pc:sldMk cId="1468400422" sldId="536"/>
        </pc:sldMkLst>
        <pc:spChg chg="add del mod">
          <ac:chgData name="erman çakal" userId="8c2bf65ba4503e15" providerId="LiveId" clId="{7CEA1AE4-7F88-4725-8385-152D1A4D5E50}" dt="2022-12-24T19:42:34.438" v="3459"/>
          <ac:spMkLst>
            <pc:docMk/>
            <pc:sldMk cId="1468400422" sldId="536"/>
            <ac:spMk id="2" creationId="{BAFB2EFE-6C0A-E597-B807-A5C0D43CB5C2}"/>
          </ac:spMkLst>
        </pc:spChg>
        <pc:spChg chg="add del mod">
          <ac:chgData name="erman çakal" userId="8c2bf65ba4503e15" providerId="LiveId" clId="{7CEA1AE4-7F88-4725-8385-152D1A4D5E50}" dt="2022-12-24T19:42:34.438" v="3461"/>
          <ac:spMkLst>
            <pc:docMk/>
            <pc:sldMk cId="1468400422" sldId="536"/>
            <ac:spMk id="3" creationId="{468E4ED4-B15C-F535-5698-6164DD7958D3}"/>
          </ac:spMkLst>
        </pc:spChg>
        <pc:spChg chg="add mod">
          <ac:chgData name="erman çakal" userId="8c2bf65ba4503e15" providerId="LiveId" clId="{7CEA1AE4-7F88-4725-8385-152D1A4D5E50}" dt="2022-12-24T19:42:43.165" v="3464" actId="1076"/>
          <ac:spMkLst>
            <pc:docMk/>
            <pc:sldMk cId="1468400422" sldId="536"/>
            <ac:spMk id="4" creationId="{AB347084-6514-DBE8-898C-F447E0A6860E}"/>
          </ac:spMkLst>
        </pc:spChg>
        <pc:spChg chg="mod">
          <ac:chgData name="erman çakal" userId="8c2bf65ba4503e15" providerId="LiveId" clId="{7CEA1AE4-7F88-4725-8385-152D1A4D5E50}" dt="2022-12-24T19:41:42.530" v="3457" actId="1076"/>
          <ac:spMkLst>
            <pc:docMk/>
            <pc:sldMk cId="1468400422" sldId="536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19:45:52.424" v="3466" actId="1076"/>
          <ac:spMkLst>
            <pc:docMk/>
            <pc:sldMk cId="1468400422" sldId="536"/>
            <ac:spMk id="9" creationId="{00000000-0000-0000-0000-000000000000}"/>
          </ac:spMkLst>
        </pc:spChg>
      </pc:sldChg>
      <pc:sldChg chg="addSp delSp modSp add mod">
        <pc:chgData name="erman çakal" userId="8c2bf65ba4503e15" providerId="LiveId" clId="{7CEA1AE4-7F88-4725-8385-152D1A4D5E50}" dt="2022-12-24T20:06:36.454" v="3654" actId="14100"/>
        <pc:sldMkLst>
          <pc:docMk/>
          <pc:sldMk cId="4235321885" sldId="537"/>
        </pc:sldMkLst>
        <pc:spChg chg="add del mod">
          <ac:chgData name="erman çakal" userId="8c2bf65ba4503e15" providerId="LiveId" clId="{7CEA1AE4-7F88-4725-8385-152D1A4D5E50}" dt="2022-12-24T19:46:13.734" v="3478"/>
          <ac:spMkLst>
            <pc:docMk/>
            <pc:sldMk cId="4235321885" sldId="537"/>
            <ac:spMk id="2" creationId="{D712C980-3D4C-4EAB-6973-920CEA1F4A3D}"/>
          </ac:spMkLst>
        </pc:spChg>
        <pc:spChg chg="add mod">
          <ac:chgData name="erman çakal" userId="8c2bf65ba4503e15" providerId="LiveId" clId="{7CEA1AE4-7F88-4725-8385-152D1A4D5E50}" dt="2022-12-24T19:46:18.976" v="3480"/>
          <ac:spMkLst>
            <pc:docMk/>
            <pc:sldMk cId="4235321885" sldId="537"/>
            <ac:spMk id="3" creationId="{8E7CED24-F8A6-80D4-CEF8-112F8F96FBCB}"/>
          </ac:spMkLst>
        </pc:spChg>
        <pc:spChg chg="mod">
          <ac:chgData name="erman çakal" userId="8c2bf65ba4503e15" providerId="LiveId" clId="{7CEA1AE4-7F88-4725-8385-152D1A4D5E50}" dt="2022-12-24T20:06:36.454" v="3654" actId="14100"/>
          <ac:spMkLst>
            <pc:docMk/>
            <pc:sldMk cId="4235321885" sldId="537"/>
            <ac:spMk id="7" creationId="{00000000-0000-0000-0000-000000000000}"/>
          </ac:spMkLst>
        </pc:spChg>
        <pc:spChg chg="del mod">
          <ac:chgData name="erman çakal" userId="8c2bf65ba4503e15" providerId="LiveId" clId="{7CEA1AE4-7F88-4725-8385-152D1A4D5E50}" dt="2022-12-24T19:46:18.976" v="3480"/>
          <ac:spMkLst>
            <pc:docMk/>
            <pc:sldMk cId="4235321885" sldId="537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4T20:14:17.620" v="3884" actId="14100"/>
        <pc:sldMkLst>
          <pc:docMk/>
          <pc:sldMk cId="818963619" sldId="538"/>
        </pc:sldMkLst>
        <pc:spChg chg="mod">
          <ac:chgData name="erman çakal" userId="8c2bf65ba4503e15" providerId="LiveId" clId="{7CEA1AE4-7F88-4725-8385-152D1A4D5E50}" dt="2022-12-24T20:14:17.620" v="3884" actId="14100"/>
          <ac:spMkLst>
            <pc:docMk/>
            <pc:sldMk cId="818963619" sldId="538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0:06:58.698" v="3679" actId="14100"/>
          <ac:spMkLst>
            <pc:docMk/>
            <pc:sldMk cId="818963619" sldId="538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4T20:31:32.746" v="4383" actId="20577"/>
        <pc:sldMkLst>
          <pc:docMk/>
          <pc:sldMk cId="2168774413" sldId="539"/>
        </pc:sldMkLst>
        <pc:spChg chg="mod">
          <ac:chgData name="erman çakal" userId="8c2bf65ba4503e15" providerId="LiveId" clId="{7CEA1AE4-7F88-4725-8385-152D1A4D5E50}" dt="2022-12-24T20:31:32.746" v="4383" actId="20577"/>
          <ac:spMkLst>
            <pc:docMk/>
            <pc:sldMk cId="2168774413" sldId="539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0:23:34.214" v="4271" actId="20577"/>
          <ac:spMkLst>
            <pc:docMk/>
            <pc:sldMk cId="2168774413" sldId="539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20:28:57.154" v="4333" actId="14100"/>
        <pc:sldMkLst>
          <pc:docMk/>
          <pc:sldMk cId="203007618" sldId="540"/>
        </pc:sldMkLst>
        <pc:spChg chg="add mod">
          <ac:chgData name="erman çakal" userId="8c2bf65ba4503e15" providerId="LiveId" clId="{7CEA1AE4-7F88-4725-8385-152D1A4D5E50}" dt="2022-12-24T20:27:34.520" v="4332" actId="1076"/>
          <ac:spMkLst>
            <pc:docMk/>
            <pc:sldMk cId="203007618" sldId="540"/>
            <ac:spMk id="2" creationId="{73D952A2-A4A9-FD0D-7664-395509031848}"/>
          </ac:spMkLst>
        </pc:spChg>
        <pc:spChg chg="mod">
          <ac:chgData name="erman çakal" userId="8c2bf65ba4503e15" providerId="LiveId" clId="{7CEA1AE4-7F88-4725-8385-152D1A4D5E50}" dt="2022-12-24T20:28:57.154" v="4333" actId="14100"/>
          <ac:spMkLst>
            <pc:docMk/>
            <pc:sldMk cId="203007618" sldId="540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0:23:50.534" v="4273" actId="20577"/>
          <ac:spMkLst>
            <pc:docMk/>
            <pc:sldMk cId="203007618" sldId="540"/>
            <ac:spMk id="9" creationId="{00000000-0000-0000-0000-000000000000}"/>
          </ac:spMkLst>
        </pc:spChg>
      </pc:sldChg>
      <pc:sldChg chg="addSp delSp modSp add mod">
        <pc:chgData name="erman çakal" userId="8c2bf65ba4503e15" providerId="LiveId" clId="{7CEA1AE4-7F88-4725-8385-152D1A4D5E50}" dt="2022-12-24T20:36:31.754" v="4412" actId="1076"/>
        <pc:sldMkLst>
          <pc:docMk/>
          <pc:sldMk cId="2766387637" sldId="541"/>
        </pc:sldMkLst>
        <pc:spChg chg="add del mod">
          <ac:chgData name="erman çakal" userId="8c2bf65ba4503e15" providerId="LiveId" clId="{7CEA1AE4-7F88-4725-8385-152D1A4D5E50}" dt="2022-12-24T20:36:24.797" v="4410" actId="478"/>
          <ac:spMkLst>
            <pc:docMk/>
            <pc:sldMk cId="2766387637" sldId="541"/>
            <ac:spMk id="2" creationId="{5E48E051-C0E9-F45A-3149-95B2C2ABA9F1}"/>
          </ac:spMkLst>
        </pc:spChg>
        <pc:spChg chg="add mod">
          <ac:chgData name="erman çakal" userId="8c2bf65ba4503e15" providerId="LiveId" clId="{7CEA1AE4-7F88-4725-8385-152D1A4D5E50}" dt="2022-12-24T20:36:31.754" v="4412" actId="1076"/>
          <ac:spMkLst>
            <pc:docMk/>
            <pc:sldMk cId="2766387637" sldId="541"/>
            <ac:spMk id="3" creationId="{F8F5C0C7-B6B3-F48E-402F-1750294DBC15}"/>
          </ac:spMkLst>
        </pc:spChg>
        <pc:spChg chg="mod">
          <ac:chgData name="erman çakal" userId="8c2bf65ba4503e15" providerId="LiveId" clId="{7CEA1AE4-7F88-4725-8385-152D1A4D5E50}" dt="2022-12-24T20:35:13.630" v="4404" actId="14100"/>
          <ac:spMkLst>
            <pc:docMk/>
            <pc:sldMk cId="2766387637" sldId="541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0:29:13.582" v="4342" actId="14100"/>
          <ac:spMkLst>
            <pc:docMk/>
            <pc:sldMk cId="2766387637" sldId="541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4T20:53:41.185" v="4589" actId="1076"/>
        <pc:sldMkLst>
          <pc:docMk/>
          <pc:sldMk cId="3566318535" sldId="542"/>
        </pc:sldMkLst>
        <pc:spChg chg="add mod">
          <ac:chgData name="erman çakal" userId="8c2bf65ba4503e15" providerId="LiveId" clId="{7CEA1AE4-7F88-4725-8385-152D1A4D5E50}" dt="2022-12-24T20:53:41.185" v="4589" actId="1076"/>
          <ac:spMkLst>
            <pc:docMk/>
            <pc:sldMk cId="3566318535" sldId="542"/>
            <ac:spMk id="2" creationId="{12B0EF42-221B-5945-8FCB-9254A75AE1E5}"/>
          </ac:spMkLst>
        </pc:spChg>
        <pc:spChg chg="mod">
          <ac:chgData name="erman çakal" userId="8c2bf65ba4503e15" providerId="LiveId" clId="{7CEA1AE4-7F88-4725-8385-152D1A4D5E50}" dt="2022-12-24T20:53:14.622" v="4586" actId="1076"/>
          <ac:spMkLst>
            <pc:docMk/>
            <pc:sldMk cId="3566318535" sldId="542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0:49:53.457" v="4427" actId="20577"/>
          <ac:spMkLst>
            <pc:docMk/>
            <pc:sldMk cId="3566318535" sldId="542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4T21:03:28.480" v="4706" actId="1076"/>
        <pc:sldMkLst>
          <pc:docMk/>
          <pc:sldMk cId="3515837862" sldId="543"/>
        </pc:sldMkLst>
        <pc:spChg chg="mod">
          <ac:chgData name="erman çakal" userId="8c2bf65ba4503e15" providerId="LiveId" clId="{7CEA1AE4-7F88-4725-8385-152D1A4D5E50}" dt="2022-12-24T21:01:54.416" v="4688" actId="14100"/>
          <ac:spMkLst>
            <pc:docMk/>
            <pc:sldMk cId="3515837862" sldId="543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03:28.480" v="4706" actId="1076"/>
          <ac:spMkLst>
            <pc:docMk/>
            <pc:sldMk cId="3515837862" sldId="543"/>
            <ac:spMk id="9" creationId="{00000000-0000-0000-0000-000000000000}"/>
          </ac:spMkLst>
        </pc:spChg>
      </pc:sldChg>
      <pc:sldChg chg="addSp delSp modSp add mod">
        <pc:chgData name="erman çakal" userId="8c2bf65ba4503e15" providerId="LiveId" clId="{7CEA1AE4-7F88-4725-8385-152D1A4D5E50}" dt="2022-12-24T21:05:04.677" v="4723" actId="1076"/>
        <pc:sldMkLst>
          <pc:docMk/>
          <pc:sldMk cId="3717129668" sldId="544"/>
        </pc:sldMkLst>
        <pc:spChg chg="add del mod">
          <ac:chgData name="erman çakal" userId="8c2bf65ba4503e15" providerId="LiveId" clId="{7CEA1AE4-7F88-4725-8385-152D1A4D5E50}" dt="2022-12-24T21:03:25.668" v="4703" actId="478"/>
          <ac:spMkLst>
            <pc:docMk/>
            <pc:sldMk cId="3717129668" sldId="544"/>
            <ac:spMk id="4" creationId="{F628D9C2-4184-26B8-6F27-4CF440519312}"/>
          </ac:spMkLst>
        </pc:spChg>
        <pc:spChg chg="add del mod">
          <ac:chgData name="erman çakal" userId="8c2bf65ba4503e15" providerId="LiveId" clId="{7CEA1AE4-7F88-4725-8385-152D1A4D5E50}" dt="2022-12-24T21:05:04.677" v="4723" actId="1076"/>
          <ac:spMkLst>
            <pc:docMk/>
            <pc:sldMk cId="3717129668" sldId="544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03:57.598" v="4717" actId="20577"/>
          <ac:spMkLst>
            <pc:docMk/>
            <pc:sldMk cId="3717129668" sldId="544"/>
            <ac:spMk id="9" creationId="{00000000-0000-0000-0000-000000000000}"/>
          </ac:spMkLst>
        </pc:spChg>
        <pc:picChg chg="add del mod">
          <ac:chgData name="erman çakal" userId="8c2bf65ba4503e15" providerId="LiveId" clId="{7CEA1AE4-7F88-4725-8385-152D1A4D5E50}" dt="2022-12-24T21:03:27.418" v="4705"/>
          <ac:picMkLst>
            <pc:docMk/>
            <pc:sldMk cId="3717129668" sldId="544"/>
            <ac:picMk id="2" creationId="{415A37BC-D582-443F-B194-9A2A8907B542}"/>
          </ac:picMkLst>
        </pc:picChg>
      </pc:sldChg>
      <pc:sldChg chg="addSp delSp modSp add mod">
        <pc:chgData name="erman çakal" userId="8c2bf65ba4503e15" providerId="LiveId" clId="{7CEA1AE4-7F88-4725-8385-152D1A4D5E50}" dt="2022-12-24T21:10:41.781" v="4785" actId="255"/>
        <pc:sldMkLst>
          <pc:docMk/>
          <pc:sldMk cId="375457831" sldId="545"/>
        </pc:sldMkLst>
        <pc:spChg chg="add mod">
          <ac:chgData name="erman çakal" userId="8c2bf65ba4503e15" providerId="LiveId" clId="{7CEA1AE4-7F88-4725-8385-152D1A4D5E50}" dt="2022-12-24T21:10:41.781" v="4785" actId="255"/>
          <ac:spMkLst>
            <pc:docMk/>
            <pc:sldMk cId="375457831" sldId="545"/>
            <ac:spMk id="2" creationId="{C0DFC2B4-4FD7-A252-4DF5-01240E619762}"/>
          </ac:spMkLst>
        </pc:spChg>
        <pc:spChg chg="add del mod">
          <ac:chgData name="erman çakal" userId="8c2bf65ba4503e15" providerId="LiveId" clId="{7CEA1AE4-7F88-4725-8385-152D1A4D5E50}" dt="2022-12-24T21:05:56.423" v="4728" actId="478"/>
          <ac:spMkLst>
            <pc:docMk/>
            <pc:sldMk cId="375457831" sldId="545"/>
            <ac:spMk id="4" creationId="{86E8D313-FC1F-04AB-8165-E8E85E1C0B4F}"/>
          </ac:spMkLst>
        </pc:spChg>
        <pc:spChg chg="del">
          <ac:chgData name="erman çakal" userId="8c2bf65ba4503e15" providerId="LiveId" clId="{7CEA1AE4-7F88-4725-8385-152D1A4D5E50}" dt="2022-12-24T21:05:53.434" v="4727" actId="478"/>
          <ac:spMkLst>
            <pc:docMk/>
            <pc:sldMk cId="375457831" sldId="545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08:46.786" v="4756" actId="20577"/>
          <ac:spMkLst>
            <pc:docMk/>
            <pc:sldMk cId="375457831" sldId="545"/>
            <ac:spMk id="9" creationId="{00000000-0000-0000-0000-000000000000}"/>
          </ac:spMkLst>
        </pc:spChg>
      </pc:sldChg>
      <pc:sldChg chg="addSp delSp modSp add mod">
        <pc:chgData name="erman çakal" userId="8c2bf65ba4503e15" providerId="LiveId" clId="{7CEA1AE4-7F88-4725-8385-152D1A4D5E50}" dt="2022-12-24T21:10:34.985" v="4784" actId="27636"/>
        <pc:sldMkLst>
          <pc:docMk/>
          <pc:sldMk cId="1064382118" sldId="546"/>
        </pc:sldMkLst>
        <pc:spChg chg="add del mod">
          <ac:chgData name="erman çakal" userId="8c2bf65ba4503e15" providerId="LiveId" clId="{7CEA1AE4-7F88-4725-8385-152D1A4D5E50}" dt="2022-12-24T21:09:11.840" v="4760" actId="478"/>
          <ac:spMkLst>
            <pc:docMk/>
            <pc:sldMk cId="1064382118" sldId="546"/>
            <ac:spMk id="3" creationId="{990A3201-A190-DD97-B57B-0D9D63BC8447}"/>
          </ac:spMkLst>
        </pc:spChg>
        <pc:spChg chg="add mod">
          <ac:chgData name="erman çakal" userId="8c2bf65ba4503e15" providerId="LiveId" clId="{7CEA1AE4-7F88-4725-8385-152D1A4D5E50}" dt="2022-12-24T21:10:34.985" v="4784" actId="27636"/>
          <ac:spMkLst>
            <pc:docMk/>
            <pc:sldMk cId="1064382118" sldId="546"/>
            <ac:spMk id="4" creationId="{67C10CD1-0736-791E-33D5-35A124EDF4A5}"/>
          </ac:spMkLst>
        </pc:spChg>
        <pc:spChg chg="del">
          <ac:chgData name="erman çakal" userId="8c2bf65ba4503e15" providerId="LiveId" clId="{7CEA1AE4-7F88-4725-8385-152D1A4D5E50}" dt="2022-12-24T21:09:10.340" v="4759" actId="478"/>
          <ac:spMkLst>
            <pc:docMk/>
            <pc:sldMk cId="1064382118" sldId="546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09:22.177" v="4765" actId="20577"/>
          <ac:spMkLst>
            <pc:docMk/>
            <pc:sldMk cId="1064382118" sldId="546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3:01:30.764" v="5716" actId="20577"/>
        <pc:sldMkLst>
          <pc:docMk/>
          <pc:sldMk cId="4171004854" sldId="547"/>
        </pc:sldMkLst>
        <pc:spChg chg="mod">
          <ac:chgData name="erman çakal" userId="8c2bf65ba4503e15" providerId="LiveId" clId="{7CEA1AE4-7F88-4725-8385-152D1A4D5E50}" dt="2022-12-25T03:01:30.764" v="5716" actId="20577"/>
          <ac:spMkLst>
            <pc:docMk/>
            <pc:sldMk cId="4171004854" sldId="547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11:26.523" v="4826" actId="1076"/>
          <ac:spMkLst>
            <pc:docMk/>
            <pc:sldMk cId="4171004854" sldId="547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3:03:21.498" v="5745" actId="20577"/>
        <pc:sldMkLst>
          <pc:docMk/>
          <pc:sldMk cId="634720042" sldId="548"/>
        </pc:sldMkLst>
        <pc:spChg chg="mod">
          <ac:chgData name="erman çakal" userId="8c2bf65ba4503e15" providerId="LiveId" clId="{7CEA1AE4-7F88-4725-8385-152D1A4D5E50}" dt="2022-12-25T03:03:21.498" v="5745" actId="20577"/>
          <ac:spMkLst>
            <pc:docMk/>
            <pc:sldMk cId="634720042" sldId="548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20:27.935" v="5210" actId="1076"/>
          <ac:spMkLst>
            <pc:docMk/>
            <pc:sldMk cId="634720042" sldId="548"/>
            <ac:spMk id="9" creationId="{00000000-0000-0000-0000-000000000000}"/>
          </ac:spMkLst>
        </pc:spChg>
      </pc:sldChg>
      <pc:sldChg chg="addSp modSp add mod">
        <pc:chgData name="erman çakal" userId="8c2bf65ba4503e15" providerId="LiveId" clId="{7CEA1AE4-7F88-4725-8385-152D1A4D5E50}" dt="2022-12-25T02:58:12.118" v="5577" actId="113"/>
        <pc:sldMkLst>
          <pc:docMk/>
          <pc:sldMk cId="2543165464" sldId="549"/>
        </pc:sldMkLst>
        <pc:spChg chg="add mod">
          <ac:chgData name="erman çakal" userId="8c2bf65ba4503e15" providerId="LiveId" clId="{7CEA1AE4-7F88-4725-8385-152D1A4D5E50}" dt="2022-12-25T02:51:22.650" v="5520" actId="1076"/>
          <ac:spMkLst>
            <pc:docMk/>
            <pc:sldMk cId="2543165464" sldId="549"/>
            <ac:spMk id="2" creationId="{84505E6E-C753-EF7A-F00E-99BE403D48BE}"/>
          </ac:spMkLst>
        </pc:spChg>
        <pc:spChg chg="mod">
          <ac:chgData name="erman çakal" userId="8c2bf65ba4503e15" providerId="LiveId" clId="{7CEA1AE4-7F88-4725-8385-152D1A4D5E50}" dt="2022-12-25T02:58:12.118" v="5577" actId="113"/>
          <ac:spMkLst>
            <pc:docMk/>
            <pc:sldMk cId="2543165464" sldId="549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24:38.551" v="5337" actId="1076"/>
          <ac:spMkLst>
            <pc:docMk/>
            <pc:sldMk cId="2543165464" sldId="549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3:29:15.130" v="6392" actId="20577"/>
        <pc:sldMkLst>
          <pc:docMk/>
          <pc:sldMk cId="850602595" sldId="550"/>
        </pc:sldMkLst>
        <pc:spChg chg="mod">
          <ac:chgData name="erman çakal" userId="8c2bf65ba4503e15" providerId="LiveId" clId="{7CEA1AE4-7F88-4725-8385-152D1A4D5E50}" dt="2022-12-25T03:29:15.130" v="6392" actId="20577"/>
          <ac:spMkLst>
            <pc:docMk/>
            <pc:sldMk cId="850602595" sldId="550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30:28.975" v="5382"/>
          <ac:spMkLst>
            <pc:docMk/>
            <pc:sldMk cId="850602595" sldId="550"/>
            <ac:spMk id="9" creationId="{00000000-0000-0000-0000-000000000000}"/>
          </ac:spMkLst>
        </pc:spChg>
      </pc:sldChg>
      <pc:sldChg chg="modSp add mod ord">
        <pc:chgData name="erman çakal" userId="8c2bf65ba4503e15" providerId="LiveId" clId="{7CEA1AE4-7F88-4725-8385-152D1A4D5E50}" dt="2022-12-25T02:52:54.356" v="5549" actId="20577"/>
        <pc:sldMkLst>
          <pc:docMk/>
          <pc:sldMk cId="356429906" sldId="551"/>
        </pc:sldMkLst>
        <pc:spChg chg="mod">
          <ac:chgData name="erman çakal" userId="8c2bf65ba4503e15" providerId="LiveId" clId="{7CEA1AE4-7F88-4725-8385-152D1A4D5E50}" dt="2022-12-25T02:52:54.356" v="5549" actId="20577"/>
          <ac:spMkLst>
            <pc:docMk/>
            <pc:sldMk cId="356429906" sldId="551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4T21:33:32.055" v="5436" actId="20577"/>
          <ac:spMkLst>
            <pc:docMk/>
            <pc:sldMk cId="356429906" sldId="551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3:42:00.071" v="6469" actId="20577"/>
        <pc:sldMkLst>
          <pc:docMk/>
          <pc:sldMk cId="856354599" sldId="552"/>
        </pc:sldMkLst>
        <pc:spChg chg="mod">
          <ac:chgData name="erman çakal" userId="8c2bf65ba4503e15" providerId="LiveId" clId="{7CEA1AE4-7F88-4725-8385-152D1A4D5E50}" dt="2022-12-25T03:42:00.071" v="6469" actId="20577"/>
          <ac:spMkLst>
            <pc:docMk/>
            <pc:sldMk cId="856354599" sldId="552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3:34:29.877" v="6451" actId="20577"/>
          <ac:spMkLst>
            <pc:docMk/>
            <pc:sldMk cId="856354599" sldId="552"/>
            <ac:spMk id="9" creationId="{00000000-0000-0000-0000-000000000000}"/>
          </ac:spMkLst>
        </pc:spChg>
      </pc:sldChg>
      <pc:sldChg chg="modSp add mod ord">
        <pc:chgData name="erman çakal" userId="8c2bf65ba4503e15" providerId="LiveId" clId="{7CEA1AE4-7F88-4725-8385-152D1A4D5E50}" dt="2022-12-25T03:41:31.100" v="6468" actId="14100"/>
        <pc:sldMkLst>
          <pc:docMk/>
          <pc:sldMk cId="2761519107" sldId="553"/>
        </pc:sldMkLst>
        <pc:spChg chg="mod">
          <ac:chgData name="erman çakal" userId="8c2bf65ba4503e15" providerId="LiveId" clId="{7CEA1AE4-7F88-4725-8385-152D1A4D5E50}" dt="2022-12-25T03:41:31.100" v="6468" actId="14100"/>
          <ac:spMkLst>
            <pc:docMk/>
            <pc:sldMk cId="2761519107" sldId="553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3:34:25.596" v="6450" actId="20577"/>
          <ac:spMkLst>
            <pc:docMk/>
            <pc:sldMk cId="2761519107" sldId="553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3:42:07.390" v="6470" actId="14100"/>
        <pc:sldMkLst>
          <pc:docMk/>
          <pc:sldMk cId="1973544767" sldId="554"/>
        </pc:sldMkLst>
        <pc:spChg chg="mod">
          <ac:chgData name="erman çakal" userId="8c2bf65ba4503e15" providerId="LiveId" clId="{7CEA1AE4-7F88-4725-8385-152D1A4D5E50}" dt="2022-12-25T03:42:07.390" v="6470" actId="14100"/>
          <ac:spMkLst>
            <pc:docMk/>
            <pc:sldMk cId="1973544767" sldId="554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3:36:03.382" v="6462" actId="1076"/>
          <ac:spMkLst>
            <pc:docMk/>
            <pc:sldMk cId="1973544767" sldId="554"/>
            <ac:spMk id="9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4:05:12.406" v="7669" actId="1076"/>
        <pc:sldMkLst>
          <pc:docMk/>
          <pc:sldMk cId="2389939786" sldId="555"/>
        </pc:sldMkLst>
        <pc:spChg chg="mod">
          <ac:chgData name="erman çakal" userId="8c2bf65ba4503e15" providerId="LiveId" clId="{7CEA1AE4-7F88-4725-8385-152D1A4D5E50}" dt="2022-12-25T04:05:12.406" v="7669" actId="1076"/>
          <ac:spMkLst>
            <pc:docMk/>
            <pc:sldMk cId="2389939786" sldId="555"/>
            <ac:spMk id="7" creationId="{00000000-0000-0000-0000-000000000000}"/>
          </ac:spMkLst>
        </pc:spChg>
      </pc:sldChg>
      <pc:sldChg chg="modSp add mod">
        <pc:chgData name="erman çakal" userId="8c2bf65ba4503e15" providerId="LiveId" clId="{7CEA1AE4-7F88-4725-8385-152D1A4D5E50}" dt="2022-12-25T04:05:06.110" v="7667" actId="1076"/>
        <pc:sldMkLst>
          <pc:docMk/>
          <pc:sldMk cId="4063993638" sldId="556"/>
        </pc:sldMkLst>
        <pc:spChg chg="mod">
          <ac:chgData name="erman çakal" userId="8c2bf65ba4503e15" providerId="LiveId" clId="{7CEA1AE4-7F88-4725-8385-152D1A4D5E50}" dt="2022-12-25T04:05:06.110" v="7667" actId="1076"/>
          <ac:spMkLst>
            <pc:docMk/>
            <pc:sldMk cId="4063993638" sldId="556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4:04:58.845" v="7665" actId="1076"/>
          <ac:spMkLst>
            <pc:docMk/>
            <pc:sldMk cId="4063993638" sldId="556"/>
            <ac:spMk id="9" creationId="{00000000-0000-0000-0000-000000000000}"/>
          </ac:spMkLst>
        </pc:spChg>
      </pc:sldChg>
      <pc:sldChg chg="modSp add mod ord modAnim">
        <pc:chgData name="erman çakal" userId="8c2bf65ba4503e15" providerId="LiveId" clId="{7CEA1AE4-7F88-4725-8385-152D1A4D5E50}" dt="2022-12-25T04:27:16.135" v="8396" actId="20577"/>
        <pc:sldMkLst>
          <pc:docMk/>
          <pc:sldMk cId="3351718640" sldId="557"/>
        </pc:sldMkLst>
        <pc:spChg chg="mod">
          <ac:chgData name="erman çakal" userId="8c2bf65ba4503e15" providerId="LiveId" clId="{7CEA1AE4-7F88-4725-8385-152D1A4D5E50}" dt="2022-12-25T04:27:16.135" v="8396" actId="20577"/>
          <ac:spMkLst>
            <pc:docMk/>
            <pc:sldMk cId="3351718640" sldId="557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4:05:33.397" v="7683" actId="20577"/>
          <ac:spMkLst>
            <pc:docMk/>
            <pc:sldMk cId="3351718640" sldId="557"/>
            <ac:spMk id="9" creationId="{00000000-0000-0000-0000-000000000000}"/>
          </ac:spMkLst>
        </pc:spChg>
      </pc:sldChg>
      <pc:sldChg chg="modSp add mod ord">
        <pc:chgData name="erman çakal" userId="8c2bf65ba4503e15" providerId="LiveId" clId="{7CEA1AE4-7F88-4725-8385-152D1A4D5E50}" dt="2022-12-25T04:24:15.772" v="8369" actId="20577"/>
        <pc:sldMkLst>
          <pc:docMk/>
          <pc:sldMk cId="1039585140" sldId="558"/>
        </pc:sldMkLst>
        <pc:spChg chg="mod">
          <ac:chgData name="erman çakal" userId="8c2bf65ba4503e15" providerId="LiveId" clId="{7CEA1AE4-7F88-4725-8385-152D1A4D5E50}" dt="2022-12-25T04:23:43.006" v="8357" actId="20577"/>
          <ac:spMkLst>
            <pc:docMk/>
            <pc:sldMk cId="1039585140" sldId="558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4:24:15.772" v="8369" actId="20577"/>
          <ac:spMkLst>
            <pc:docMk/>
            <pc:sldMk cId="1039585140" sldId="558"/>
            <ac:spMk id="9" creationId="{00000000-0000-0000-0000-000000000000}"/>
          </ac:spMkLst>
        </pc:spChg>
      </pc:sldChg>
      <pc:sldChg chg="modSp add mod ord">
        <pc:chgData name="erman çakal" userId="8c2bf65ba4503e15" providerId="LiveId" clId="{7CEA1AE4-7F88-4725-8385-152D1A4D5E50}" dt="2022-12-25T04:32:04.432" v="8668" actId="113"/>
        <pc:sldMkLst>
          <pc:docMk/>
          <pc:sldMk cId="3312590513" sldId="559"/>
        </pc:sldMkLst>
        <pc:spChg chg="mod">
          <ac:chgData name="erman çakal" userId="8c2bf65ba4503e15" providerId="LiveId" clId="{7CEA1AE4-7F88-4725-8385-152D1A4D5E50}" dt="2022-12-25T04:32:04.432" v="8668" actId="113"/>
          <ac:spMkLst>
            <pc:docMk/>
            <pc:sldMk cId="3312590513" sldId="559"/>
            <ac:spMk id="7" creationId="{00000000-0000-0000-0000-000000000000}"/>
          </ac:spMkLst>
        </pc:spChg>
        <pc:spChg chg="mod">
          <ac:chgData name="erman çakal" userId="8c2bf65ba4503e15" providerId="LiveId" clId="{7CEA1AE4-7F88-4725-8385-152D1A4D5E50}" dt="2022-12-25T04:24:04.406" v="8363" actId="20577"/>
          <ac:spMkLst>
            <pc:docMk/>
            <pc:sldMk cId="3312590513" sldId="559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D4C63-5A95-438F-A9B7-DC8BFA61753E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F10CD-DD7F-4C7E-8295-D166C1E0555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639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0386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2597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7043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662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928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1489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0809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807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0245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4178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3352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2019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6143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832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4241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4834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1823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088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4120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058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55424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71910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72254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1080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676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60723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10440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68854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27052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66653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40933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38686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36031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60356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46244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55933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35375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96983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3424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13075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13841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79949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8705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91960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23194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511207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83656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10CD-DD7F-4C7E-8295-D166C1E05552}" type="slidenum">
              <a:rPr lang="tr-TR" smtClean="0"/>
              <a:pPr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007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130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2082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2391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438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686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26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274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46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870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098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562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A2B53-3623-40E5-9D80-FF00DB4DA71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D0C44-7EC3-4D02-9DEF-1061F7336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268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341250" y="4609335"/>
            <a:ext cx="7435244" cy="1593902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Dr. Erman ÇAKAL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Sağlık Bilimleri Üniversitesi</a:t>
            </a:r>
            <a:endParaRPr lang="tr-T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Ankara Etlik Şehir Hastanesi</a:t>
            </a:r>
          </a:p>
          <a:p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Endokrinoloji ve Metabolizma Hastalıkları Kliniği</a:t>
            </a:r>
          </a:p>
          <a:p>
            <a:endParaRPr lang="tr-T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90" y="320620"/>
            <a:ext cx="1841270" cy="1841270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624102" y="2553993"/>
            <a:ext cx="10766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tr-TR" sz="4000" b="1" dirty="0" err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İnsidental</a:t>
            </a:r>
            <a:r>
              <a:rPr lang="tr-TR" sz="40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Sürrenal Kitlelere </a:t>
            </a:r>
          </a:p>
          <a:p>
            <a:pPr algn="ctr"/>
            <a:r>
              <a:rPr lang="tr-TR" sz="40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Vakalarla Yaklaşım</a:t>
            </a:r>
            <a:endParaRPr lang="tr-TR" sz="4000" dirty="0"/>
          </a:p>
        </p:txBody>
      </p:sp>
      <p:pic>
        <p:nvPicPr>
          <p:cNvPr id="1026" name="Picture 2" descr="Etlik Şehir Hastanesi | Ankara">
            <a:extLst>
              <a:ext uri="{FF2B5EF4-FFF2-40B4-BE49-F238E27FC236}">
                <a16:creationId xmlns="" xmlns:a16="http://schemas.microsoft.com/office/drawing/2014/main" id="{E82F8967-18AF-77FC-EA4C-12938AB8F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438" y="199601"/>
            <a:ext cx="1962289" cy="196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753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10718" y="1997476"/>
            <a:ext cx="11514338" cy="284085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adrenal dışı hastalık nedeniyle yapılan görüntüleme tetkiklerinde raslantısal olarak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tespit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edilen çapı 1 cm'den büyük kitle lezyonlarıdır,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BT ve MRI gibi görüntüleme yöntemlerindeki teknolojik gelişmelerin ve klinik uygulamada yaygın kullanımlarının bir sonucudur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Tanım</a:t>
            </a:r>
          </a:p>
        </p:txBody>
      </p:sp>
    </p:spTree>
    <p:extLst>
      <p:ext uri="{BB962C8B-B14F-4D97-AF65-F5344CB8AC3E}">
        <p14:creationId xmlns:p14="http://schemas.microsoft.com/office/powerpoint/2010/main" val="339532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7351" y="1535838"/>
            <a:ext cx="11283519" cy="453648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51 yaş erkek hasta; sağ üst kadran ağrısı,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kolelithiasis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? Batın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usg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’ de sol sürrenalde 21x33 mm boyutlarında kitle lezyonu (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49 yaş kadın hasta; yüksek ateş, öksürük, nefes darlığı, COVİD PCR (+), çekilen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Thoraks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CT’ de sağ sürrenalde 19x27 mm boyutlarında adrenal kitle lezyonu (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38 yaşında erkek hasta; kan basıncı yüksekliği, K düzeylerinde düşüklük,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aldosterenoma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??, çekilen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MRG’de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sol sürrenal 15x18 mm adenom (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Adrenal </a:t>
            </a:r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insidentaloma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230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77048" y="1500327"/>
            <a:ext cx="11248007" cy="373749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Daha yüksek çözünürlüklü tarayıcıların kullanılması ile abdominal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CT'de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prevalansının %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1,4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'ten %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7,3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'e çıktığını bildirilmiştir,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Yaşlı hasta popülasyonunda ise oran %10’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lara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ulaşmaktadır,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Obezite, diyabet, hipertansiyonu ve osteoporozu olan kişilerde ise  prevalans daha yüksektir 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Sıklık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078221D5-45ED-897B-6F6B-502B189CCD9F}"/>
              </a:ext>
            </a:extLst>
          </p:cNvPr>
          <p:cNvSpPr txBox="1"/>
          <p:nvPr/>
        </p:nvSpPr>
        <p:spPr>
          <a:xfrm>
            <a:off x="7262301" y="5584054"/>
            <a:ext cx="3539752" cy="808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r-T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 </a:t>
            </a:r>
            <a:r>
              <a:rPr lang="tr-TR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Endocrinol</a:t>
            </a:r>
            <a:r>
              <a:rPr lang="tr-T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Invest</a:t>
            </a:r>
            <a:r>
              <a:rPr lang="tr-T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2006; 29(4): 298</a:t>
            </a:r>
            <a:endParaRPr lang="tr-T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 J </a:t>
            </a:r>
            <a:r>
              <a:rPr lang="tr-TR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Endocrinol</a:t>
            </a:r>
            <a:r>
              <a:rPr lang="tr-T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2011; 164(6): 851</a:t>
            </a:r>
            <a:endParaRPr lang="tr-T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125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COVİD 19 </a:t>
            </a:r>
            <a:r>
              <a:rPr lang="tr-TR" sz="4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Toraks</a:t>
            </a:r>
            <a:r>
              <a:rPr lang="tr-TR" sz="4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4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o 7">
            <a:extLst>
              <a:ext uri="{FF2B5EF4-FFF2-40B4-BE49-F238E27FC236}">
                <a16:creationId xmlns="" xmlns:a16="http://schemas.microsoft.com/office/drawing/2014/main" id="{CE885B6C-EE49-A143-8F23-CD5199675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924364"/>
              </p:ext>
            </p:extLst>
          </p:nvPr>
        </p:nvGraphicFramePr>
        <p:xfrm>
          <a:off x="2760958" y="1935907"/>
          <a:ext cx="6871318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5659">
                  <a:extLst>
                    <a:ext uri="{9D8B030D-6E8A-4147-A177-3AD203B41FA5}">
                      <a16:colId xmlns="" xmlns:a16="http://schemas.microsoft.com/office/drawing/2014/main" val="3896156185"/>
                    </a:ext>
                  </a:extLst>
                </a:gridCol>
                <a:gridCol w="3435659">
                  <a:extLst>
                    <a:ext uri="{9D8B030D-6E8A-4147-A177-3AD203B41FA5}">
                      <a16:colId xmlns="" xmlns:a16="http://schemas.microsoft.com/office/drawing/2014/main" val="351079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3481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Çekilen CT sayısı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5866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Adrenal lezyon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 (% 2.6)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1574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Cinsiyet (kadın)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(% 62)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05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Yaş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61.4 </a:t>
                      </a:r>
                      <a:r>
                        <a:rPr lang="tr-TR" sz="2800" b="0" dirty="0">
                          <a:solidFill>
                            <a:srgbClr val="20212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11</a:t>
                      </a:r>
                      <a:endParaRPr lang="tr-TR" sz="2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4503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Adrenal adenom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 (%88)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75333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100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1186911" y="4924574"/>
            <a:ext cx="9161756" cy="81674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En sık görülen lezyonlar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adrenal adenomlardır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731668" y="10981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İnsidental</a:t>
            </a:r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lezyonlar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1E916908-0C6C-BC40-14B7-B1637DD18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231" y="1335595"/>
            <a:ext cx="7505117" cy="3062508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F882954C-DE17-2C35-9D36-D7DCC2E37183}"/>
              </a:ext>
            </a:extLst>
          </p:cNvPr>
          <p:cNvSpPr txBox="1"/>
          <p:nvPr/>
        </p:nvSpPr>
        <p:spPr>
          <a:xfrm>
            <a:off x="7430609" y="5898459"/>
            <a:ext cx="366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Eur J </a:t>
            </a:r>
            <a:r>
              <a:rPr lang="tr-TR" dirty="0" err="1"/>
              <a:t>Endocrinol</a:t>
            </a:r>
            <a:r>
              <a:rPr lang="tr-TR" dirty="0"/>
              <a:t>. 2016; 175(2): G1-34</a:t>
            </a:r>
          </a:p>
        </p:txBody>
      </p:sp>
    </p:spTree>
    <p:extLst>
      <p:ext uri="{BB962C8B-B14F-4D97-AF65-F5344CB8AC3E}">
        <p14:creationId xmlns:p14="http://schemas.microsoft.com/office/powerpoint/2010/main" val="2843941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838200" y="1988598"/>
            <a:ext cx="10578483" cy="308055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İnsidental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lezyon;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Malign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mi ? /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Benign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mi ?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 (Görüntüleme yöntemleri, klinik veriler)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Lezyon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fonksiyone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mi, hormon aktif mi?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 (Biyokimyasal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hormonal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testler)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Yanıtlanması gereken 2 önemli soru vardır</a:t>
            </a:r>
          </a:p>
        </p:txBody>
      </p:sp>
    </p:spTree>
    <p:extLst>
      <p:ext uri="{BB962C8B-B14F-4D97-AF65-F5344CB8AC3E}">
        <p14:creationId xmlns:p14="http://schemas.microsoft.com/office/powerpoint/2010/main" val="208761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1233996" y="2175028"/>
            <a:ext cx="10582182" cy="276095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Bilgisayarlı tomografi,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Manyetik rezonans görüntüleme,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FDG PET,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radyonüklid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sintigrafiler (fonksiyon ?)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Görüntüleme yöntemleri</a:t>
            </a:r>
          </a:p>
        </p:txBody>
      </p:sp>
    </p:spTree>
    <p:extLst>
      <p:ext uri="{BB962C8B-B14F-4D97-AF65-F5344CB8AC3E}">
        <p14:creationId xmlns:p14="http://schemas.microsoft.com/office/powerpoint/2010/main" val="1013383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8831" y="1714139"/>
            <a:ext cx="11514338" cy="293311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İnsidental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lezyonlarda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benign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malign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ayrımında ilk yapılması gereken tetkiktir,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Adenomlardaki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intrasitoplazmik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yağ, kontrastsız BT'de düşük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atenüasyona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neden olur, adenom dışı lezyonlar ise kontrastsız BT'de daha yüksek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atenüasyona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sahiptirler,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Hounsfield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ölçeği (HU), bu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atenuasyon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zayıflamasını ölçmede yarı niceliksel bir yöntemdir,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Kontrastsız Bilgisayarlı tomografi</a:t>
            </a:r>
          </a:p>
        </p:txBody>
      </p:sp>
    </p:spTree>
    <p:extLst>
      <p:ext uri="{BB962C8B-B14F-4D97-AF65-F5344CB8AC3E}">
        <p14:creationId xmlns:p14="http://schemas.microsoft.com/office/powerpoint/2010/main" val="2228515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8831" y="1421175"/>
            <a:ext cx="11514338" cy="424352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Kontrastsız BT'de bir adrenal kitle &lt;10 HU ölçüyorsa (yani yüksek yağ yoğunluğuna sahipse), bunun iyi huylu bir adenom olma olasılığı % 100’e yakındır,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Buna karşın, adenomların yüzde 30 kadarı büyük miktarlarda lipid içermez ve kontrastsız BT taramalarında adenom olmayanlardan ayırt edilemeyebilir ve bunlar lipidden fakir adenomlar olarak adlandırılır,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Kontrastsız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atenuasyonu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&gt;10 HU olan adrenal kitlelerin, % 100 duyarlılık, % 33 spesifite, % 72 pozitif prediktif değer (PPV) ve % 100 NPV ile malignite tanısı koyulabildiği bildirilmiştir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Kontrastsız Bilgisayarlı tomografi 2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C8DFF9BD-3DA2-5150-2224-302A50D1E8A5}"/>
              </a:ext>
            </a:extLst>
          </p:cNvPr>
          <p:cNvSpPr txBox="1"/>
          <p:nvPr/>
        </p:nvSpPr>
        <p:spPr>
          <a:xfrm>
            <a:off x="7261013" y="5873339"/>
            <a:ext cx="4092787" cy="7742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 </a:t>
            </a:r>
            <a:r>
              <a:rPr lang="tr-TR" sz="1800" dirty="0" err="1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</a:t>
            </a:r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</a:t>
            </a:r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2003; 138(5): 424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1800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</a:t>
            </a:r>
            <a:r>
              <a:rPr lang="tr-TR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Endocrinol</a:t>
            </a:r>
            <a:r>
              <a:rPr lang="tr-TR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tr-TR" sz="1800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Oxf</a:t>
            </a:r>
            <a:r>
              <a:rPr lang="tr-TR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2018; 88(1): 30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3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8831" y="1731894"/>
            <a:ext cx="11514338" cy="193955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Kontrastlı BT geç görüntüler ile, kontrast madde arınma hızının adrenal adenom ve adenom olmayan lezyonları ayırt edebildiğini öne sürmüştür,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Kontrast uygulamasından on dakika sonra,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adenomlu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hastalar ile karsinom,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ve metastaz olan hastalar karşılaştırıldığında, yüzde 50'den fazla bir kontrast madde arınmasının (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hızı) adenom için yüzde 100 duyarlı ve spesifik olduğu bildirilmiştir,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Bununla birlikte,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hızı, belirsiz, lipidden fakir nodüllerde malignite ve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feokromositomanın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dışlanması için sınırlı bir kullanıma sahiptir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Kontrastlı Bilgisayarlı tomografi 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FE189C8A-F3AA-DC51-E773-805366073D10}"/>
              </a:ext>
            </a:extLst>
          </p:cNvPr>
          <p:cNvSpPr txBox="1"/>
          <p:nvPr/>
        </p:nvSpPr>
        <p:spPr>
          <a:xfrm>
            <a:off x="7688062" y="6019060"/>
            <a:ext cx="3142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800" dirty="0" err="1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Radiology</a:t>
            </a:r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2005; 234(2): 479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0468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17250" y="1421175"/>
            <a:ext cx="11514338" cy="282309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MRG ile takip görüntülemesi, tekrarlanan BT görüntülemede ki radyasyon maruziyetini önler,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MRG’de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kimyasal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görüntüleme (in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faz görüntüleme) ile yüksek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intra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sitoplazmik yağ miktarlarına bağlı olarak adrenal adenomlar ile diğer lezyonları doğru bir şekilde ayırabilir,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Genel olarak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MRG sırasında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adenomlar T1 ağırlıklı görüntülerde karaciğere göre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hipo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veya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izointens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T2 ağırlıklı görüntülerde ise hiper veya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izointens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olarak izlenirler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Manyetik rezonans görüntüleme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792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8831" y="1748901"/>
            <a:ext cx="11514338" cy="278293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Temel prensip,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malign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lezyonların artmış hücre içi glukoz alımı göstermesi ve bunun saptanmasıdır,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Fludeoxyglucose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F 18 (FDG) veya 11C-metomidat (MTO) ile pozitron emisyon tomografisi (PET) ile seçilmiş hastalarda (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örn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önceden malignite öyküsü olanlar veya kontrastsız BT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atenüasyon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veya arınma analizinin yetersiz olduğu veya malignite şüphesi olanlar) maligniteyi tespit etmede yüksek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duyarlıklık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ile kullanılabilir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FDG PET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42137996-2F5C-F188-230B-8EB023566B12}"/>
              </a:ext>
            </a:extLst>
          </p:cNvPr>
          <p:cNvSpPr txBox="1"/>
          <p:nvPr/>
        </p:nvSpPr>
        <p:spPr>
          <a:xfrm>
            <a:off x="6791418" y="5681710"/>
            <a:ext cx="4277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J </a:t>
            </a:r>
            <a:r>
              <a:rPr lang="tr-TR" dirty="0" err="1"/>
              <a:t>Clin</a:t>
            </a:r>
            <a:r>
              <a:rPr lang="tr-TR" dirty="0"/>
              <a:t> </a:t>
            </a:r>
            <a:r>
              <a:rPr lang="tr-TR" dirty="0" err="1"/>
              <a:t>Endocrinol</a:t>
            </a:r>
            <a:r>
              <a:rPr lang="tr-TR" dirty="0"/>
              <a:t> </a:t>
            </a:r>
            <a:r>
              <a:rPr lang="tr-TR" dirty="0" err="1"/>
              <a:t>Metab</a:t>
            </a:r>
            <a:r>
              <a:rPr lang="tr-TR" dirty="0"/>
              <a:t>. 2017; 102(7): 2465</a:t>
            </a:r>
          </a:p>
          <a:p>
            <a:r>
              <a:rPr lang="tr-TR" dirty="0"/>
              <a:t>Eur J </a:t>
            </a:r>
            <a:r>
              <a:rPr lang="tr-TR" dirty="0" err="1"/>
              <a:t>Radiol</a:t>
            </a:r>
            <a:r>
              <a:rPr lang="tr-TR" dirty="0"/>
              <a:t>. 2009; 69(2): 314</a:t>
            </a:r>
          </a:p>
        </p:txBody>
      </p:sp>
    </p:spTree>
    <p:extLst>
      <p:ext uri="{BB962C8B-B14F-4D97-AF65-F5344CB8AC3E}">
        <p14:creationId xmlns:p14="http://schemas.microsoft.com/office/powerpoint/2010/main" val="3302650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10718" y="1535837"/>
            <a:ext cx="11514338" cy="428791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Yuvarlak ve homojen yoğunluk, pürüzsüz kontur ve keskin marj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Çap 4 cm'den az, tek taraflı yerleşim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Kontrastsız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T’de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düşük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atenuasyon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değerleri (≤10 HU)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Hem T1 hem de T2 ağırlıklı MRG sekanslarında karaciğer ile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izointensitede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MRG'de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lipid içeriğine bağlı kimyasal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ile sinyal yoğunluğunda azalma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Adrenal adenomlar (%80)</a:t>
            </a:r>
          </a:p>
        </p:txBody>
      </p:sp>
    </p:spTree>
    <p:extLst>
      <p:ext uri="{BB962C8B-B14F-4D97-AF65-F5344CB8AC3E}">
        <p14:creationId xmlns:p14="http://schemas.microsoft.com/office/powerpoint/2010/main" val="2477282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71022"/>
            <a:ext cx="10515600" cy="934850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Adrenal adenom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E5A093ED-04A8-53A8-7737-3EFA179F9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2" y="1165671"/>
            <a:ext cx="3546528" cy="5475986"/>
          </a:xfrm>
          <a:prstGeom prst="rect">
            <a:avLst/>
          </a:prstGeom>
        </p:spPr>
      </p:pic>
      <p:sp>
        <p:nvSpPr>
          <p:cNvPr id="5" name="İçerik Yer Tutucusu 6">
            <a:extLst>
              <a:ext uri="{FF2B5EF4-FFF2-40B4-BE49-F238E27FC236}">
                <a16:creationId xmlns="" xmlns:a16="http://schemas.microsoft.com/office/drawing/2014/main" id="{7E9EDCD7-8810-DF3A-9094-37F877E0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548" y="2414726"/>
            <a:ext cx="7510508" cy="193955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Kontratsız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düşük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atunüasyon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; 5 HU (A),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 yıkanma hızı &gt; %50 (B)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64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763480" y="1961965"/>
            <a:ext cx="11061576" cy="30627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Kontrassız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CT'de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artmış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atenuasyon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(&gt;20 HU)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Kitle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vaskülaritesinde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artış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T2 ağırlıklı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MRG'de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yüksek sinyal yoğunluğu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Kistik ve hemorajik değişiklikler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Değişken boyut ve iki taraflı olabilir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(%7)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23E88E79-DDE4-B201-1F90-ADD67A2E9FAA}"/>
              </a:ext>
            </a:extLst>
          </p:cNvPr>
          <p:cNvSpPr txBox="1"/>
          <p:nvPr/>
        </p:nvSpPr>
        <p:spPr>
          <a:xfrm>
            <a:off x="7031115" y="5717219"/>
            <a:ext cx="4160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J Clin Endocrinol Metab. 2019; 104(2): 312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93499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376692" y="2414726"/>
            <a:ext cx="7448364" cy="193955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Kontratsız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artmış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atunüasyon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; 25 HU (A),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 yıkanma hızı; &lt; %50 (B)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7430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2917544D-CEAD-8867-FE24-71CE98561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77" y="1119335"/>
            <a:ext cx="3032464" cy="542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83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350058" y="2459220"/>
            <a:ext cx="7483875" cy="193955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T1 ağırlıklı görüntülerde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hipointens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T2 ağırlıklı görüntülerde hiperintens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MRG’de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BAA8163A-2488-B31E-CC5F-1E708718C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02" y="1589851"/>
            <a:ext cx="3493696" cy="451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63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8831" y="1012054"/>
            <a:ext cx="11514338" cy="537099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Düzensiz şekil, tek taraflı yerleşim, tümör kalsifikasyonu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Tümör nekrozu nedeniyle düşük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atenuasyona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sahip merkezi alanlar nedeniyle homojen olmayan yoğunluk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Çap genellikle &gt;4 cm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Kontrastsız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T’de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yüksek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atenuasyon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değerleri (&gt;20 HU)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İntravenöz kontrastlı BT'de homojen olmayan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kontrastlanma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T1 ağırlıklı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MRG'de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karaciğer ile karşılaştırıldığında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hipointensite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ve T2 ağırlıklı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MRG'de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yüksek ila orta sinyal yoğunluğu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FDG-PET-CT çalışmasında yüksek SUV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Lokal invazyon ve metastaz bulguları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89711"/>
            <a:ext cx="10515600" cy="82234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 (%8)</a:t>
            </a:r>
          </a:p>
        </p:txBody>
      </p:sp>
    </p:spTree>
    <p:extLst>
      <p:ext uri="{BB962C8B-B14F-4D97-AF65-F5344CB8AC3E}">
        <p14:creationId xmlns:p14="http://schemas.microsoft.com/office/powerpoint/2010/main" val="2401187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438836" y="2148396"/>
            <a:ext cx="7386220" cy="250350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Çap 8 cm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Kontratsız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artmış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atunüasyon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; 34 HU (A),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 yıkanma hızı; &lt; %50 (B)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733567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CT’ de ACC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D91B2E88-7A08-BA22-FB71-BDCA1A5F3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41" y="1278214"/>
            <a:ext cx="3548929" cy="52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81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10718" y="1393794"/>
            <a:ext cx="11514338" cy="475843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Düzensiz şekil ve homojen olmayan yapı </a:t>
            </a:r>
            <a:endParaRPr lang="tr-T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Bilateral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olma eğilimi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Kontrastsız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yüksek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atenüasyon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değerleri (&gt;20 HU)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CT'de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intravenöz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kontrastlanma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da artış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T1 ağırlıklı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MRG'de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izointensite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veya karaciğerden biraz daha az yoğun ve T2 ağırlıklı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MRG'de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yüksek ila orta sinyal yoğunluğu (artmış su içeriğini temsil eder)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FDG-PET taramasında yüksek SUV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260733"/>
            <a:ext cx="10515600" cy="866731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Metastaz (%5)</a:t>
            </a:r>
          </a:p>
        </p:txBody>
      </p:sp>
    </p:spTree>
    <p:extLst>
      <p:ext uri="{BB962C8B-B14F-4D97-AF65-F5344CB8AC3E}">
        <p14:creationId xmlns:p14="http://schemas.microsoft.com/office/powerpoint/2010/main" val="969289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181383" y="2414726"/>
            <a:ext cx="7643673" cy="276095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Bilateral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Kontratsız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artmış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atunüasyon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; 34 ve 39 HU (A),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 yıkanma hızı; &lt; %50 (B)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95884"/>
            <a:ext cx="10515600" cy="84280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CT’ de metastaz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ACAA3B94-881E-D523-11BF-06EE6C63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45" y="1265839"/>
            <a:ext cx="3447010" cy="539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72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8831" y="1130058"/>
            <a:ext cx="11514338" cy="459788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&gt; 4 cm çap,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Tanı sırasında ileri yaş,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Erkek cinsiyet,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Kontrastsız BT’ de &gt; 10 HU,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 yıkanma oranı &lt; %50,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MR’da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kimyasal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ile sinyal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intensitesinde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azalma olmaması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PET’ de; Adrenal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SUVmax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/ Karaciğer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SUVmax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&lt; 1.45-1.60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Rastlantısal dışı saptanma (semptom +),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Bilinen başka bir odakta primer tümör 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269610"/>
            <a:ext cx="10515600" cy="769077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Malignite</a:t>
            </a:r>
            <a:r>
              <a:rPr lang="tr-TR" sz="4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riskleri</a:t>
            </a:r>
          </a:p>
        </p:txBody>
      </p:sp>
    </p:spTree>
    <p:extLst>
      <p:ext uri="{BB962C8B-B14F-4D97-AF65-F5344CB8AC3E}">
        <p14:creationId xmlns:p14="http://schemas.microsoft.com/office/powerpoint/2010/main" val="4283518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38831" y="1421175"/>
            <a:ext cx="11514338" cy="320831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Bir adrenal kitleden biyopsi alınması ancak aşağıdaki kriterlerin tümü karşılandığında önerilir;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Başka bir yerde primer malignitesi olduğu bilinen ve metastatik hastalıkla uyumlu bir görüntüleme fenotipine sahip hasta da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Lezyon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hormonal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olarak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inaktif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Lezyon görüntülemede kesin olarak iyi huylu olarak nitelendirilmemiş,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Tedavi yönetimi biyopsi sonucu ile değişebilecekse,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İşlem öncesi her koşulda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ekarte edilmelidir 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Adrenal kitlelere İİAB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C1619274-4084-5A1C-4672-AF6D18CEE9F6}"/>
              </a:ext>
            </a:extLst>
          </p:cNvPr>
          <p:cNvSpPr txBox="1"/>
          <p:nvPr/>
        </p:nvSpPr>
        <p:spPr>
          <a:xfrm>
            <a:off x="7892249" y="5965794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800" dirty="0" err="1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Arch</a:t>
            </a:r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tr-TR" sz="1800" dirty="0" err="1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Surg</a:t>
            </a:r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2009; 144(5): 465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9927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253014" y="1059972"/>
            <a:ext cx="11514338" cy="495373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insidentalomalı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her hasta  hormon fazlalığının semptom ve belirtileri  açısından öykü ve fizik muayene ile dikkatli bir şekilde değerlendirilmelidir,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Toplam da 1800 hastanın yer aldığı 9 vaka serisi değerlendirildiğinde; hastaların %2,6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malign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(% 1,9 primer, % 0,7 metastatik), geriye kalanı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benigndir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Benign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lezyonların ise % 89.7’ si ise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fonksiyonedir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% 6.4’ ü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subklinik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% 3.1’i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% 1’i ise primer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hiperaldosteronizmdir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253869"/>
            <a:ext cx="10515600" cy="873542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Fonksiyon değerlendirme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AB347084-6514-DBE8-898C-F447E0A6860E}"/>
              </a:ext>
            </a:extLst>
          </p:cNvPr>
          <p:cNvSpPr txBox="1"/>
          <p:nvPr/>
        </p:nvSpPr>
        <p:spPr>
          <a:xfrm>
            <a:off x="7350711" y="6013711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Eur J </a:t>
            </a:r>
            <a:r>
              <a:rPr lang="tr-TR" sz="1800" dirty="0" err="1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Endocrinol</a:t>
            </a:r>
            <a:r>
              <a:rPr lang="tr-TR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2009; 161(4): 513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8400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1180730" y="2059619"/>
            <a:ext cx="10173070" cy="285861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Otonom kortizol salınımı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Aldosteron salınımı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Seks hormonları ve steroid öncülleri sekresyonunda artış (ACC’ de)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van 5">
            <a:extLst>
              <a:ext uri="{FF2B5EF4-FFF2-40B4-BE49-F238E27FC236}">
                <a16:creationId xmlns="" xmlns:a16="http://schemas.microsoft.com/office/drawing/2014/main" id="{8E7CED24-F8A6-80D4-CEF8-112F8F96F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238"/>
            <a:ext cx="10515600" cy="1044575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Fonksiyon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4235321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10718" y="1704513"/>
            <a:ext cx="11514338" cy="433230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En sık görülen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hormonal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anormalliktir,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Bu hastalar, aşikar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Sendromunun olağan bulgularının çoğundan yoksun olsalar da, hipertansiyon, dislipidemi, diyabet, kilo alımı, osteoporoz ve ateroskleroz dahil ACTH bağımsız kortizol sekresyonunun olası etkilerinden bir veya daha fazlasına sahiptirler,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insidentalomalı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tüm  hastalara otonom kortizol salınımını dışlamak için 1 mg DST yapılması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önerililir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840099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Otonom kortizol salınımı</a:t>
            </a:r>
          </a:p>
        </p:txBody>
      </p:sp>
    </p:spTree>
    <p:extLst>
      <p:ext uri="{BB962C8B-B14F-4D97-AF65-F5344CB8AC3E}">
        <p14:creationId xmlns:p14="http://schemas.microsoft.com/office/powerpoint/2010/main" val="818963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10718" y="1686756"/>
            <a:ext cx="11514338" cy="387954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1 mg DST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yanısıra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sabah ACTH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düzeyininin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ölçülmesi (&lt;10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DHEAS düzeylerinin ölçülmesi, ACTH sekresyonunun kronik baskılanmasını iyi bir şekilde yansıtır,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Bazı merkezlerde 3 ve 8 mg gibi gece tek doz DST uygulanmaktadır,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1 mg DST &gt;1.8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gelmesi üzerine gereğinde 24 saatlik idrar serbest kortizol atılımı, gece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tükrük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 serum kortizolü, 2 mg 2 gün DST yapılabilir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Otonom kortizol salınımı 2</a:t>
            </a:r>
          </a:p>
        </p:txBody>
      </p:sp>
    </p:spTree>
    <p:extLst>
      <p:ext uri="{BB962C8B-B14F-4D97-AF65-F5344CB8AC3E}">
        <p14:creationId xmlns:p14="http://schemas.microsoft.com/office/powerpoint/2010/main" val="2168774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10718" y="1421175"/>
            <a:ext cx="11514338" cy="39409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 OKS olan 256 hastanın retrospektif olarak değerlendirildiği bir çalışmada,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Serum DHEAS konsantrasyonu &lt;40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OKS için %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84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ACTH konsantrasyonu &lt;10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sadece %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spesifikti,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Bunun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yanısıra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; &gt;15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ACTH konsantrasyonu ile birlikte &gt;100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serum DHEAS konsantrasyonu, OKS hariç tutmak için %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96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spesifikti 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Otonom kortizol salınımı 3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73D952A2-A4A9-FD0D-7664-395509031848}"/>
              </a:ext>
            </a:extLst>
          </p:cNvPr>
          <p:cNvSpPr txBox="1"/>
          <p:nvPr/>
        </p:nvSpPr>
        <p:spPr>
          <a:xfrm>
            <a:off x="7785716" y="5814873"/>
            <a:ext cx="3091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/>
              <a:t>Biomedicines. 2021; 9 (7)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007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656948" y="1402672"/>
            <a:ext cx="11168108" cy="420801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Eskiden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feokromositomalı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tüm hastaların semptomatik olduğu düşünülürdü, BT’nin yaygın kullanımıyla birlikte,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günümüzde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feokromositomalar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semptom öncesi aşamada tanı alabilmektedir,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Kontrastsız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atenüasyon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≥10 HU ise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için biyokimyasal test yapılmalıdır,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Plazma serbest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metanefrinleri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veya idrar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fraksiyone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metanefrinlerin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ölçülmesi ile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feokromositomanın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ekarte edilmesi önerilir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3"/>
            <a:ext cx="10515600" cy="848976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="" xmlns:a16="http://schemas.microsoft.com/office/drawing/2014/main" id="{F8F5C0C7-B6B3-F48E-402F-1750294DBC15}"/>
              </a:ext>
            </a:extLst>
          </p:cNvPr>
          <p:cNvSpPr txBox="1"/>
          <p:nvPr/>
        </p:nvSpPr>
        <p:spPr>
          <a:xfrm>
            <a:off x="7377343" y="5788240"/>
            <a:ext cx="366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Eur J </a:t>
            </a:r>
            <a:r>
              <a:rPr lang="tr-TR" dirty="0" err="1"/>
              <a:t>Endocrinol</a:t>
            </a:r>
            <a:r>
              <a:rPr lang="tr-TR" dirty="0"/>
              <a:t>. 2016; 175(2): G1-34</a:t>
            </a:r>
          </a:p>
        </p:txBody>
      </p:sp>
    </p:spTree>
    <p:extLst>
      <p:ext uri="{BB962C8B-B14F-4D97-AF65-F5344CB8AC3E}">
        <p14:creationId xmlns:p14="http://schemas.microsoft.com/office/powerpoint/2010/main" val="2766387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32046" y="1606858"/>
            <a:ext cx="11327907" cy="384403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2005 – 2016 arası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tanısı ile tetkik ve tedavi gören 271 hasta üzerinde yapılan bir çalışmada,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% 61’ inin kesitsel  görüntülemede rastlantısal bir bulgu olarak,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% 27’ sinin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ile ilişkili semptomlar ile tetkik edilirken,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% 12’ sinin ise ailesel sendromlar nedeniyle mutasyona dayalı testler neticesinde tanı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aldığı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bildirilmiştir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12B0EF42-221B-5945-8FCB-9254A75AE1E5}"/>
              </a:ext>
            </a:extLst>
          </p:cNvPr>
          <p:cNvSpPr txBox="1"/>
          <p:nvPr/>
        </p:nvSpPr>
        <p:spPr>
          <a:xfrm>
            <a:off x="6773662" y="5636572"/>
            <a:ext cx="427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J Clin Endocrinol Metab. 2019; 104(5): 1386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63185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621436" y="1421175"/>
            <a:ext cx="11079333" cy="293311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Primer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aldosteronizmi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olan hastaların çoğunluğu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hipokalemik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olmadığından (%40), hipertansiyonu ve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olan tüm hastalar,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Ayrıca,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normotansif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olan ancak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hipokalemisi olan hastalar,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Hipertansif ve hipokalemisi olan hastalar </a:t>
            </a:r>
            <a:r>
              <a:rPr 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ya da düşük doz diüretik ile)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Plazma aldosteron konsantrasyonu ve plazma renin aktivitesi ölçümleri ile primer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aldosteronizm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açısından test edilmelidir 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Aldosterenoma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37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949910" y="1835459"/>
            <a:ext cx="10875145" cy="31870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3 ana bulgu vazgeçilmezdir;</a:t>
            </a:r>
          </a:p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Suprese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bazal renin düzeyi,</a:t>
            </a:r>
          </a:p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Renin stimülasyon yeteneğinin kaybı,</a:t>
            </a:r>
          </a:p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Uygunsuz ve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suprese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edilemeyen aldosteron üretimi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 ve tarama</a:t>
            </a:r>
          </a:p>
        </p:txBody>
      </p:sp>
    </p:spTree>
    <p:extLst>
      <p:ext uri="{BB962C8B-B14F-4D97-AF65-F5344CB8AC3E}">
        <p14:creationId xmlns:p14="http://schemas.microsoft.com/office/powerpoint/2010/main" val="3717129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76142"/>
            <a:ext cx="10515600" cy="1045033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 ve tarama 2</a:t>
            </a:r>
          </a:p>
        </p:txBody>
      </p:sp>
      <p:sp>
        <p:nvSpPr>
          <p:cNvPr id="2" name="İçerik Yer Tutucusu 2">
            <a:extLst>
              <a:ext uri="{FF2B5EF4-FFF2-40B4-BE49-F238E27FC236}">
                <a16:creationId xmlns="" xmlns:a16="http://schemas.microsoft.com/office/drawing/2014/main" id="{C0DFC2B4-4FD7-A252-4DF5-01240E619762}"/>
              </a:ext>
            </a:extLst>
          </p:cNvPr>
          <p:cNvSpPr txBox="1">
            <a:spLocks/>
          </p:cNvSpPr>
          <p:nvPr/>
        </p:nvSpPr>
        <p:spPr>
          <a:xfrm>
            <a:off x="417250" y="1349322"/>
            <a:ext cx="10999433" cy="445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İlk yapılması gereken ayaktan hastada, sabah, otururken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random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alınan kan numunelerinde plazma renin aktivitesi (PRA, ng/ml/saat) ya da plazma renin konsantrasyonu (PRC) ile beraber plazma aldosteron konsantrasyonu (PAC, ng/dl) bakılmasıdır,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PRA; 1 ng/ml altında, PRC ise referans alt limitin altında olmalıdır,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PAC; &gt;15 ng/dl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PAC / PRA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&gt;20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hiperaldosteronizm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için şüpheli,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&gt;30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ise primer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hiperaldosteronizm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lehinedir.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57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295495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 ve tarama 3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="" xmlns:a16="http://schemas.microsoft.com/office/drawing/2014/main" id="{67C10CD1-0736-791E-33D5-35A124EDF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876" y="1440363"/>
            <a:ext cx="10929382" cy="466747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Hipokalemi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(olguların %60’ında izlenmez)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24 saatlik idrarda K atılımı artmıştır (&gt;30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mEq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/gün), idrar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atılımı azalmıştır,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Aldosteron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atılımı artmıştır (&gt;12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/gün),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hidroksikortikosteronun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düzeyi artmıştır,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Hafif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hipernatremi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Hipomagnezemi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Metabolik alkaloz görülebilir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382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93229" y="1278385"/>
            <a:ext cx="11005541" cy="498925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Feokromositoma</a:t>
            </a:r>
            <a:r>
              <a:rPr lang="tr-T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 adrenal kanser; </a:t>
            </a: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Belgelenmiş </a:t>
            </a:r>
            <a:r>
              <a:rPr lang="tr-TR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feokromositoma</a:t>
            </a: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 adrenokortikal kanserli tüm hastalara acil cerrahi müdahale yapılmalıdır, tedavi edilmeyen </a:t>
            </a:r>
            <a:r>
              <a:rPr lang="tr-TR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feokromositoma</a:t>
            </a: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önemli kardiyovasküler komplikasyonlara neden olabilir,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Hastalara </a:t>
            </a:r>
            <a:r>
              <a:rPr lang="tr-TR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adrenalektomi</a:t>
            </a: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uygulanmadan önce alfa-adrenerjik blokaj verilmeli, gereğinde tedaviye beta </a:t>
            </a:r>
            <a:r>
              <a:rPr lang="tr-TR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bloker</a:t>
            </a: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eklenmelidir, kan basıncı kontrolü sağlandıktan ve </a:t>
            </a:r>
            <a:r>
              <a:rPr lang="tr-TR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esktra</a:t>
            </a: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sellüler</a:t>
            </a: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volüm genişletildikten sonra operasyona alınmalıdır,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Aldosteron üreten adenomlar; </a:t>
            </a: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Aldosteron üreten adenomu olan </a:t>
            </a:r>
            <a:r>
              <a:rPr lang="tr-TR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hastalarada</a:t>
            </a: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tedavi için operasyon önerilmelidir,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Operasyon öncesi kan bası</a:t>
            </a: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ncı </a:t>
            </a:r>
            <a:r>
              <a:rPr lang="tr-TR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kotrolü</a:t>
            </a: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sağlanmalı, varsa elektrolit bozuklukları </a:t>
            </a:r>
            <a:r>
              <a:rPr lang="tr-TR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düzeltimelidir</a:t>
            </a: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tr-TR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spirinolakton</a:t>
            </a: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tedavisi </a:t>
            </a:r>
            <a:r>
              <a:rPr lang="tr-TR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vb</a:t>
            </a: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tr-T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FF0000"/>
              </a:buClr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84272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Tedavi, tek taraflı adrenal lezyon</a:t>
            </a:r>
          </a:p>
        </p:txBody>
      </p:sp>
    </p:spTree>
    <p:extLst>
      <p:ext uri="{BB962C8B-B14F-4D97-AF65-F5344CB8AC3E}">
        <p14:creationId xmlns:p14="http://schemas.microsoft.com/office/powerpoint/2010/main" val="4171004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23785" y="1406313"/>
            <a:ext cx="11239128" cy="465713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OKS hastalar (</a:t>
            </a:r>
            <a:r>
              <a:rPr lang="tr-TR" b="1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Potansiyel olarak otonom glukokortikoid sekresyonuna atfedilebilen bozuklukları olan hastalar  ile (yakın zamanda başlayan hipertansiyon, diyabet, obezite ve/veya düşük kemik kütlesi gibi)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Gösterilmiş otonom kortizol salgılama bulgusu (baskılanmış DHEAS, düşük serum ACTH konsantrasyonu, 1 mg gecelik DST ve yüksek doz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DST'ye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karşı baskılanma eksikliği olanlar; serum kortizol &gt;1,8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 olanlar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adrenalektomi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için adaylardır.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31006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Tedavi, tek taraflı adrenal lezyon 2</a:t>
            </a:r>
          </a:p>
        </p:txBody>
      </p:sp>
    </p:spTree>
    <p:extLst>
      <p:ext uri="{BB962C8B-B14F-4D97-AF65-F5344CB8AC3E}">
        <p14:creationId xmlns:p14="http://schemas.microsoft.com/office/powerpoint/2010/main" val="6347200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06030" y="1109706"/>
            <a:ext cx="11005541" cy="492710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Bilateral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makronodüler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adrenal hiperplazi (PBMAH) vakalarında, büyüklük cerrahi için bir endikasyon değildir, otonom kortizol salgılama derecesi cerrahi kararı vermede rehberlik etmelidir,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 PBMAH ve klinik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Sendromu olan hastalar genellikle en iyi şekilde bilateral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adrenalektomi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ile tedavi edilirken,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PBMAH ve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subklinik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Sendromu olan hastalar daha büyük adrenal bezin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rezeke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edilmesiyle tedavi edilebilirler,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ACTH bağımsız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Sendromu veya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subklinik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Sendromu olan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soliter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bilateral adrenal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adenomlu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hastalarda 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adrenal venöz örnekleme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cerrahi tedaviye yön vermede bize yardımcı olabilir 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48761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Tedavi, bilateral adrenal lezyon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84505E6E-C753-EF7A-F00E-99BE403D48BE}"/>
              </a:ext>
            </a:extLst>
          </p:cNvPr>
          <p:cNvSpPr txBox="1"/>
          <p:nvPr/>
        </p:nvSpPr>
        <p:spPr>
          <a:xfrm>
            <a:off x="5127195" y="6244674"/>
            <a:ext cx="6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J Clin Endocrinol Metab. 2018; 103(12): 4553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3165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93229" y="1521723"/>
            <a:ext cx="11005541" cy="436417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Buna ek olarak, bilateral lezyonu olan hastalarda konjenital adrenal hiperplazi dışlamak için serum 17-hidroksiprogesteron düzeyleri ölçülmelidir,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Klinik veya görüntüleme bilateral infiltratif hastalık veya kanama  açısından şüpheli ise adrenal yetmezlik için de testler yapılmalıdır,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Bilateral  cerrahi tedavi endikasyonu olanlarda (örneğin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bileteral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 adrenal korteks koruyucu cerrahi düşünülebilir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357639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Tedavi, bilateral adrenal lezyon 2</a:t>
            </a:r>
          </a:p>
        </p:txBody>
      </p:sp>
    </p:spTree>
    <p:extLst>
      <p:ext uri="{BB962C8B-B14F-4D97-AF65-F5344CB8AC3E}">
        <p14:creationId xmlns:p14="http://schemas.microsoft.com/office/powerpoint/2010/main" val="3564299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23785" y="941034"/>
            <a:ext cx="11105963" cy="557517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İlk görüntülemelerde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adrenokortikal adenomun tipik özelliklerini gösteriyorsa bu olgularda adrenal maligniteye dönüşüm riski %0.2 olarak bildirilmiştir,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Görüntülemede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benign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görünen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lezyonlar için, 12 ay sonra tekrar görüntüleme yapılabilir,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insidentalomalar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için optimal takip sıklığı ve süresi ile ilgili prospektif bir çalışma yoktur,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Kontrol görüntüleme için süreye (ilk görüntüden 3, 6, 12 ve 24 ay sonra) ve görüntüleme yöntemine (örneğin, CT veya MRI), bireysel klinik durum ve  görüntüleme fenotipine göre karar verilebilir, 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62330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Cerrahi uygulanmadığında izlem</a:t>
            </a:r>
          </a:p>
        </p:txBody>
      </p:sp>
    </p:spTree>
    <p:extLst>
      <p:ext uri="{BB962C8B-B14F-4D97-AF65-F5344CB8AC3E}">
        <p14:creationId xmlns:p14="http://schemas.microsoft.com/office/powerpoint/2010/main" val="8506025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23785" y="1509204"/>
            <a:ext cx="11251120" cy="409260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CT ile ilgili takipte radyasyon maruziyeti de dikkate alınmalıdır,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Çocuklarda ve ergenlerde, hamile kadınlarda, 40 yaşın altındaki erişkinlerde BT yerine MRG kullanılmalı,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Takip süresi sırasında çapı 0,5 - 1 cm'den fazla büyüyen (% 20'den fazla büyüme) herhangi bir tümör için cerrahi tedavi düşünmeli ya da 6 ay – 1 yıl sonra tekrar kontrol görüntüleme yapılmalıdır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62330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Cerrahi uygulanmadığında izlem 2</a:t>
            </a:r>
          </a:p>
        </p:txBody>
      </p:sp>
    </p:spTree>
    <p:extLst>
      <p:ext uri="{BB962C8B-B14F-4D97-AF65-F5344CB8AC3E}">
        <p14:creationId xmlns:p14="http://schemas.microsoft.com/office/powerpoint/2010/main" val="2761519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23785" y="1624613"/>
            <a:ext cx="11168106" cy="425240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İlk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hormonal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değerlendirme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nonfonksiyone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lezyon ile uyumlu ise klinik olarak anlamlı hormon fazlalığı (örneğin primer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aldosteronizm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sendromu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 gelişme  riski  %0.3 altındadır,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Aşikar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sendrom belirtileri olmadan ‘otonom kortizol sekresyonu’ gelişmesi takip sırasında bildirilen en sık olaydır ve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nonfonksiyone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insidentolamaların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% 0-11’inde olabilir</a:t>
            </a:r>
          </a:p>
          <a:p>
            <a:pPr marL="0" indent="0">
              <a:lnSpc>
                <a:spcPct val="120000"/>
              </a:lnSpc>
              <a:buClr>
                <a:srgbClr val="FF0000"/>
              </a:buCl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268862"/>
            <a:ext cx="10515600" cy="920746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Cerrahi uygulanmadığında izlem 3</a:t>
            </a:r>
          </a:p>
        </p:txBody>
      </p:sp>
    </p:spTree>
    <p:extLst>
      <p:ext uri="{BB962C8B-B14F-4D97-AF65-F5344CB8AC3E}">
        <p14:creationId xmlns:p14="http://schemas.microsoft.com/office/powerpoint/2010/main" val="8563545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93229" y="1846555"/>
            <a:ext cx="11005541" cy="341790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İzlemde otonom kortizol salınımı tespiti durumunda (DHEAS supresyonu, gecelik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DST’de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baskılanma olmaması, ACTH supresyonu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vb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 cerrahi tedavi gerekliliği tekrar değerlendirilmelidir,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Kortizol fazlalığı ile ilişkili komorbiditeler için de (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DM,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HT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vb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 yıllık klinik izlemler  yapılmalıdır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768755" y="384271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Cerrahi uygulanmadığında izlem 4</a:t>
            </a:r>
          </a:p>
        </p:txBody>
      </p:sp>
    </p:spTree>
    <p:extLst>
      <p:ext uri="{BB962C8B-B14F-4D97-AF65-F5344CB8AC3E}">
        <p14:creationId xmlns:p14="http://schemas.microsoft.com/office/powerpoint/2010/main" val="19735447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248575" y="1083076"/>
            <a:ext cx="11532093" cy="530884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51 yaş erkek hasta, sağ üst kadran ağrısı nedeniyle Genel cerrahiye başvuruyor,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Kolelithiasis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? Ön tanısı ile batın ultrasonografisi isteniyor,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Batın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usg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’ de sol sürrenalde 21x33 mm boyutlarında kitle lezyonu (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Tarafımızca istenen kontrastsız CT’ de sol adrenalde 24x34 mm boyutlarında, 8 HU dansitede, düzgün sınırlı lezyon konfirme ediliyor,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ACTH bazal; 38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, DHEAS; 211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(NSR)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1 mg DST serum kortizol; 1.1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62330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 1</a:t>
            </a:r>
          </a:p>
        </p:txBody>
      </p:sp>
    </p:spTree>
    <p:extLst>
      <p:ext uri="{BB962C8B-B14F-4D97-AF65-F5344CB8AC3E}">
        <p14:creationId xmlns:p14="http://schemas.microsoft.com/office/powerpoint/2010/main" val="3351718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23785" y="1406313"/>
            <a:ext cx="11005541" cy="43730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PRA; 2.1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ng/ml/saat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Aldosteron düzeyi; 11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ng/dl (NSR)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Serum K; 4.7 </a:t>
            </a:r>
            <a:r>
              <a:rPr lang="tr-T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r-TR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mEq</a:t>
            </a:r>
            <a:r>
              <a:rPr lang="tr-TR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/L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24 saatlik idrar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metanefrin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normetanefrin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atılımı NSR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Tansiyon takibi olağan ve diyabet bulgusu yok,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Tanı: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fonksiyone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sürrenal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adenom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Karar; 3 ay sonra biyokimyasal, 6 ay sonra görüntüleme kontrolü (kontrastsız CT) 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62330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 1</a:t>
            </a:r>
          </a:p>
        </p:txBody>
      </p:sp>
    </p:spTree>
    <p:extLst>
      <p:ext uri="{BB962C8B-B14F-4D97-AF65-F5344CB8AC3E}">
        <p14:creationId xmlns:p14="http://schemas.microsoft.com/office/powerpoint/2010/main" val="10395851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523785" y="1251750"/>
            <a:ext cx="11114840" cy="529996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49 yaş kadın hasta; yüksek ateş, öksürük, nefes darlığı, COVİD PCR (+),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Çekilen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Thoraks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CT’ de sağ sürrenalde 19x27 mm boyutlarında adenom uyumlu lezyon (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Kontrastsız sürrenal CT’ de 20x26 mm 21 HU dansitede düzgün sınırlı adrenal lezyon,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Çekilen sürrenal MR’ da; T1 ağırlıklı görüntülerde KC göre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hipointens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T2’ de belirgin hiperintens ve heterojen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kontrastlanma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gösteriyor, ……….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62330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 2</a:t>
            </a:r>
          </a:p>
        </p:txBody>
      </p:sp>
    </p:spTree>
    <p:extLst>
      <p:ext uri="{BB962C8B-B14F-4D97-AF65-F5344CB8AC3E}">
        <p14:creationId xmlns:p14="http://schemas.microsoft.com/office/powerpoint/2010/main" val="33125905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240633" y="784820"/>
            <a:ext cx="11566356" cy="517568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Sabah ACTH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ölçümü referans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aralıkta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ve 1 mg DST ile serum kortizolü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suprese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Kan basıncı ölçümleri normal, K normal aralıkta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24 saatlik idrar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metanefrin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normetanefrin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normal değerlerin 2 katı yüksek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Plazma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metanefrin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normetanefrin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referans aralığın üzerinde yüksek 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TANI: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TEDAVİ: 1 mg gece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doksazosin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başlandı, tuz tüketimi açıldı, bol oral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hidrasyon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sonrası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3 hafta sonra laparoskopik sağ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sürrenalektomi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98162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 2</a:t>
            </a:r>
          </a:p>
        </p:txBody>
      </p:sp>
    </p:spTree>
    <p:extLst>
      <p:ext uri="{BB962C8B-B14F-4D97-AF65-F5344CB8AC3E}">
        <p14:creationId xmlns:p14="http://schemas.microsoft.com/office/powerpoint/2010/main" val="7700987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325514" y="1136339"/>
            <a:ext cx="11540971" cy="520231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İnsidental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Adrenal kitlelerde yanıtlanması gereken ilk sorular; kitle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malign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mi ? ve fonksiyon görüyor mu?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Kontrastsız BT ilk görüntüleme yöntemi olmalıdır,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Kontrastsız BT’ de &lt;10 HU ve kontrast sonrası 10. dakika da &gt;%50’ den fazla kontrast yıkanması adrenal adenom lehine bulgulardır,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MRG,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radyosyon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maruziyetini önleme ve kimyasal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görüntüleme ile adrenal adenom ve diğer lezyonları ayırmada önemli yere sahiptir,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&gt;4 cm boyut, tanı anında ileri yaş ve erkek cinsiyet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malignite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yönünde bulgulardır,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Otonom kortizol salınımı,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ve aldosteron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hipersekresyonu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açısından hastalar araştırılmalıdır,</a:t>
            </a: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200" y="162330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Sonuç olarak</a:t>
            </a:r>
          </a:p>
        </p:txBody>
      </p:sp>
    </p:spTree>
    <p:extLst>
      <p:ext uri="{BB962C8B-B14F-4D97-AF65-F5344CB8AC3E}">
        <p14:creationId xmlns:p14="http://schemas.microsoft.com/office/powerpoint/2010/main" val="23899397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08373" y="1065322"/>
            <a:ext cx="11181520" cy="515792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1 mg DST, DHEAS ve ACTH ölçümü taramada ilk kullanılanlardır,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Kontrastsız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CT’de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atenüasyon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≥10 HU ise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feokromositoma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için biyokimyasal testler yapılmalıdır,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Plazma serbest ve idrar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fraksiyone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katekolamin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metabolit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düzeyleri bakılabilir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Hipertansif ve hipokalemisi olanlar,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insidental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lezyonu ve hipertansiyonu olanlar,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hipokalemisi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olanlar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aldosteronoma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açısından taranmalıdır,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Suprese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renin düzeyleri ve aldosteron/renin oranı tanı da önemlidir,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OKS,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Feo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ya da aldosteron üreten adenom tanısı durumunda tedavi cerrahidir,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Adrenal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insidentalomalar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için optimal takip sıklığı ve süresi ile ilgili prospektif bir çalışma yoktur, bireysel olarak değerlendirilmelidir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van 5"/>
          <p:cNvSpPr>
            <a:spLocks noGrp="1"/>
          </p:cNvSpPr>
          <p:nvPr>
            <p:ph type="title"/>
          </p:nvPr>
        </p:nvSpPr>
        <p:spPr>
          <a:xfrm>
            <a:off x="838199" y="162330"/>
            <a:ext cx="10515600" cy="778704"/>
          </a:xfrm>
        </p:spPr>
        <p:txBody>
          <a:bodyPr>
            <a:normAutofit/>
          </a:bodyPr>
          <a:lstStyle/>
          <a:p>
            <a:pPr algn="ctr"/>
            <a:r>
              <a:rPr lang="tr-T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Sonuç olarak 2</a:t>
            </a:r>
          </a:p>
        </p:txBody>
      </p:sp>
    </p:spTree>
    <p:extLst>
      <p:ext uri="{BB962C8B-B14F-4D97-AF65-F5344CB8AC3E}">
        <p14:creationId xmlns:p14="http://schemas.microsoft.com/office/powerpoint/2010/main" val="4063993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4953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Sabrınız ve dikkatiniz için </a:t>
            </a:r>
            <a:br>
              <a:rPr 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teşekkürler</a:t>
            </a:r>
            <a:endParaRPr 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10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13908</TotalTime>
  <Words>3051</Words>
  <Application>Microsoft Office PowerPoint</Application>
  <PresentationFormat>Özel</PresentationFormat>
  <Paragraphs>312</Paragraphs>
  <Slides>50</Slides>
  <Notes>48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1" baseType="lpstr">
      <vt:lpstr>Office Teması</vt:lpstr>
      <vt:lpstr>PowerPoint Sunusu</vt:lpstr>
      <vt:lpstr>Tanım</vt:lpstr>
      <vt:lpstr>Adrenal insidentaloma</vt:lpstr>
      <vt:lpstr>Sıklık</vt:lpstr>
      <vt:lpstr>COVİD 19 Toraks Bt</vt:lpstr>
      <vt:lpstr>İnsidental lezyonlar</vt:lpstr>
      <vt:lpstr>Yanıtlanması gereken 2 önemli soru vardır</vt:lpstr>
      <vt:lpstr>Görüntüleme yöntemleri</vt:lpstr>
      <vt:lpstr>Kontrastsız Bilgisayarlı tomografi</vt:lpstr>
      <vt:lpstr>Kontrastsız Bilgisayarlı tomografi 2</vt:lpstr>
      <vt:lpstr>Kontrastlı Bilgisayarlı tomografi </vt:lpstr>
      <vt:lpstr>Manyetik rezonans görüntüleme</vt:lpstr>
      <vt:lpstr>FDG PET</vt:lpstr>
      <vt:lpstr>Adrenal adenomlar (%80)</vt:lpstr>
      <vt:lpstr>Adrenal adenom</vt:lpstr>
      <vt:lpstr>Feokromositoma (%7)</vt:lpstr>
      <vt:lpstr>Feokromositoma CT’de</vt:lpstr>
      <vt:lpstr>Feokromositoma MRG’de</vt:lpstr>
      <vt:lpstr>ACC (%8)</vt:lpstr>
      <vt:lpstr>CT’ de ACC</vt:lpstr>
      <vt:lpstr>Metastaz (%5)</vt:lpstr>
      <vt:lpstr>CT’ de metastaz</vt:lpstr>
      <vt:lpstr>Malignite riskleri</vt:lpstr>
      <vt:lpstr>Adrenal kitlelere İİAB</vt:lpstr>
      <vt:lpstr>Fonksiyon değerlendirme</vt:lpstr>
      <vt:lpstr>Fonksiyon değerlendirme</vt:lpstr>
      <vt:lpstr>Otonom kortizol salınımı</vt:lpstr>
      <vt:lpstr>Otonom kortizol salınımı 2</vt:lpstr>
      <vt:lpstr>Otonom kortizol salınımı 3</vt:lpstr>
      <vt:lpstr>Feokromositoma</vt:lpstr>
      <vt:lpstr>Feokromositoma</vt:lpstr>
      <vt:lpstr>Aldosterenoma</vt:lpstr>
      <vt:lpstr>Tanı ve tarama</vt:lpstr>
      <vt:lpstr>Tanı ve tarama 2</vt:lpstr>
      <vt:lpstr>Tanı ve tarama 3</vt:lpstr>
      <vt:lpstr>Tedavi, tek taraflı adrenal lezyon</vt:lpstr>
      <vt:lpstr>Tedavi, tek taraflı adrenal lezyon 2</vt:lpstr>
      <vt:lpstr>Tedavi, bilateral adrenal lezyon</vt:lpstr>
      <vt:lpstr>Tedavi, bilateral adrenal lezyon 2</vt:lpstr>
      <vt:lpstr>Cerrahi uygulanmadığında izlem</vt:lpstr>
      <vt:lpstr>Cerrahi uygulanmadığında izlem 2</vt:lpstr>
      <vt:lpstr>Cerrahi uygulanmadığında izlem 3</vt:lpstr>
      <vt:lpstr>Cerrahi uygulanmadığında izlem 4</vt:lpstr>
      <vt:lpstr>Vaka 1</vt:lpstr>
      <vt:lpstr>Vaka 1</vt:lpstr>
      <vt:lpstr>Vaka 2</vt:lpstr>
      <vt:lpstr>Vaka 2</vt:lpstr>
      <vt:lpstr>Sonuç olarak</vt:lpstr>
      <vt:lpstr>Sonuç olarak 2</vt:lpstr>
      <vt:lpstr>Sabrınız ve dikkatiniz için  teşekkürler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pregestasyonel dm</dc:title>
  <dc:creator>erman çakal</dc:creator>
  <cp:lastModifiedBy>ermancakal</cp:lastModifiedBy>
  <cp:revision>862</cp:revision>
  <dcterms:created xsi:type="dcterms:W3CDTF">2016-11-22T20:55:10Z</dcterms:created>
  <dcterms:modified xsi:type="dcterms:W3CDTF">2022-12-25T08:58:42Z</dcterms:modified>
</cp:coreProperties>
</file>