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56" r:id="rId1"/>
  </p:sldMasterIdLst>
  <p:notesMasterIdLst>
    <p:notesMasterId r:id="rId79"/>
  </p:notesMasterIdLst>
  <p:sldIdLst>
    <p:sldId id="257" r:id="rId2"/>
    <p:sldId id="388" r:id="rId3"/>
    <p:sldId id="587" r:id="rId4"/>
    <p:sldId id="610" r:id="rId5"/>
    <p:sldId id="611" r:id="rId6"/>
    <p:sldId id="615" r:id="rId7"/>
    <p:sldId id="614" r:id="rId8"/>
    <p:sldId id="632" r:id="rId9"/>
    <p:sldId id="612" r:id="rId10"/>
    <p:sldId id="613" r:id="rId11"/>
    <p:sldId id="618" r:id="rId12"/>
    <p:sldId id="622" r:id="rId13"/>
    <p:sldId id="616" r:id="rId14"/>
    <p:sldId id="624" r:id="rId15"/>
    <p:sldId id="400" r:id="rId16"/>
    <p:sldId id="401" r:id="rId17"/>
    <p:sldId id="524" r:id="rId18"/>
    <p:sldId id="594" r:id="rId19"/>
    <p:sldId id="403" r:id="rId20"/>
    <p:sldId id="473" r:id="rId21"/>
    <p:sldId id="623" r:id="rId22"/>
    <p:sldId id="410" r:id="rId23"/>
    <p:sldId id="625" r:id="rId24"/>
    <p:sldId id="418" r:id="rId25"/>
    <p:sldId id="412" r:id="rId26"/>
    <p:sldId id="414" r:id="rId27"/>
    <p:sldId id="626" r:id="rId28"/>
    <p:sldId id="566" r:id="rId29"/>
    <p:sldId id="627" r:id="rId30"/>
    <p:sldId id="421" r:id="rId31"/>
    <p:sldId id="433" r:id="rId32"/>
    <p:sldId id="526" r:id="rId33"/>
    <p:sldId id="562" r:id="rId34"/>
    <p:sldId id="424" r:id="rId35"/>
    <p:sldId id="565" r:id="rId36"/>
    <p:sldId id="628" r:id="rId37"/>
    <p:sldId id="428" r:id="rId38"/>
    <p:sldId id="429" r:id="rId39"/>
    <p:sldId id="596" r:id="rId40"/>
    <p:sldId id="597" r:id="rId41"/>
    <p:sldId id="430" r:id="rId42"/>
    <p:sldId id="431" r:id="rId43"/>
    <p:sldId id="434" r:id="rId44"/>
    <p:sldId id="435" r:id="rId45"/>
    <p:sldId id="462" r:id="rId46"/>
    <p:sldId id="530" r:id="rId47"/>
    <p:sldId id="458" r:id="rId48"/>
    <p:sldId id="531" r:id="rId49"/>
    <p:sldId id="533" r:id="rId50"/>
    <p:sldId id="570" r:id="rId51"/>
    <p:sldId id="448" r:id="rId52"/>
    <p:sldId id="478" r:id="rId53"/>
    <p:sldId id="629" r:id="rId54"/>
    <p:sldId id="485" r:id="rId55"/>
    <p:sldId id="492" r:id="rId56"/>
    <p:sldId id="493" r:id="rId57"/>
    <p:sldId id="502" r:id="rId58"/>
    <p:sldId id="495" r:id="rId59"/>
    <p:sldId id="598" r:id="rId60"/>
    <p:sldId id="496" r:id="rId61"/>
    <p:sldId id="497" r:id="rId62"/>
    <p:sldId id="499" r:id="rId63"/>
    <p:sldId id="589" r:id="rId64"/>
    <p:sldId id="503" r:id="rId65"/>
    <p:sldId id="630" r:id="rId66"/>
    <p:sldId id="512" r:id="rId67"/>
    <p:sldId id="513" r:id="rId68"/>
    <p:sldId id="378" r:id="rId69"/>
    <p:sldId id="517" r:id="rId70"/>
    <p:sldId id="290" r:id="rId71"/>
    <p:sldId id="515" r:id="rId72"/>
    <p:sldId id="516" r:id="rId73"/>
    <p:sldId id="584" r:id="rId74"/>
    <p:sldId id="545" r:id="rId75"/>
    <p:sldId id="382" r:id="rId76"/>
    <p:sldId id="578" r:id="rId77"/>
    <p:sldId id="327" r:id="rId7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EBFFFF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FECB4D8-DB02-4DC6-A0A2-4F2EBAE1DC90}" styleName="Orta Stil 1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A488322-F2BA-4B5B-9748-0D474271808F}" styleName="Orta Stil 3 - Vurgu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Açık Stil 2 - Vurgu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12C8C85-51F0-491E-9774-3900AFEF0FD7}" styleName="Açık Stil 2 - Vurgu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660B408-B3CF-4A94-85FC-2B1E0A45F4A2}" styleName="Koyu Stil 2 - Vurgu 1/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03" autoAdjust="0"/>
    <p:restoredTop sz="94660"/>
  </p:normalViewPr>
  <p:slideViewPr>
    <p:cSldViewPr>
      <p:cViewPr varScale="1">
        <p:scale>
          <a:sx n="68" d="100"/>
          <a:sy n="68" d="100"/>
        </p:scale>
        <p:origin x="68" y="2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7B3136-C121-40EA-B5A7-7AB56111FB18}" type="doc">
      <dgm:prSet loTypeId="urn:microsoft.com/office/officeart/2005/8/layout/lProcess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7D735DC9-2E4C-4687-9C64-D8FA18615A8B}">
      <dgm:prSet phldrT="[Metin]"/>
      <dgm:spPr>
        <a:solidFill>
          <a:schemeClr val="bg2"/>
        </a:solidFill>
      </dgm:spPr>
      <dgm:t>
        <a:bodyPr/>
        <a:lstStyle/>
        <a:p>
          <a:r>
            <a:rPr lang="tr-TR" dirty="0" err="1"/>
            <a:t>Hipertonik</a:t>
          </a:r>
          <a:r>
            <a:rPr lang="tr-TR" dirty="0"/>
            <a:t> </a:t>
          </a:r>
        </a:p>
      </dgm:t>
    </dgm:pt>
    <dgm:pt modelId="{13EF7F71-BBF8-48C0-9FDF-9989D079CB18}" type="parTrans" cxnId="{A72C4329-F718-46C4-8DB7-6DD4912CF6D1}">
      <dgm:prSet/>
      <dgm:spPr/>
      <dgm:t>
        <a:bodyPr/>
        <a:lstStyle/>
        <a:p>
          <a:endParaRPr lang="tr-TR"/>
        </a:p>
      </dgm:t>
    </dgm:pt>
    <dgm:pt modelId="{B2866822-57E2-4EAE-9056-1D1D7DC15380}" type="sibTrans" cxnId="{A72C4329-F718-46C4-8DB7-6DD4912CF6D1}">
      <dgm:prSet/>
      <dgm:spPr/>
      <dgm:t>
        <a:bodyPr/>
        <a:lstStyle/>
        <a:p>
          <a:endParaRPr lang="tr-TR"/>
        </a:p>
      </dgm:t>
    </dgm:pt>
    <dgm:pt modelId="{15DCCD6D-A9C5-4173-B749-EDF734D9902D}">
      <dgm:prSet phldrT="[Metin]" custT="1"/>
      <dgm:spPr/>
      <dgm:t>
        <a:bodyPr/>
        <a:lstStyle/>
        <a:p>
          <a:r>
            <a:rPr lang="tr-TR" sz="1800" dirty="0" err="1"/>
            <a:t>Posm</a:t>
          </a:r>
          <a:r>
            <a:rPr lang="tr-TR" sz="1800" dirty="0"/>
            <a:t> yüksek</a:t>
          </a:r>
        </a:p>
      </dgm:t>
    </dgm:pt>
    <dgm:pt modelId="{AE4FFCB4-5128-4D17-82D8-26216BC492F8}" type="parTrans" cxnId="{1ECD88C1-97AA-45DC-BD79-9989BA40D7FF}">
      <dgm:prSet/>
      <dgm:spPr/>
      <dgm:t>
        <a:bodyPr/>
        <a:lstStyle/>
        <a:p>
          <a:endParaRPr lang="tr-TR"/>
        </a:p>
      </dgm:t>
    </dgm:pt>
    <dgm:pt modelId="{B87F8A81-5A4A-429C-9400-F2493816D7C2}" type="sibTrans" cxnId="{1ECD88C1-97AA-45DC-BD79-9989BA40D7FF}">
      <dgm:prSet/>
      <dgm:spPr/>
      <dgm:t>
        <a:bodyPr/>
        <a:lstStyle/>
        <a:p>
          <a:endParaRPr lang="tr-TR"/>
        </a:p>
      </dgm:t>
    </dgm:pt>
    <dgm:pt modelId="{F6F6BFD2-E027-4326-B2AC-430E9F9057D8}">
      <dgm:prSet phldrT="[Metin]" custT="1"/>
      <dgm:spPr/>
      <dgm:t>
        <a:bodyPr/>
        <a:lstStyle/>
        <a:p>
          <a:r>
            <a:rPr lang="tr-TR" sz="1800" dirty="0" err="1"/>
            <a:t>Translokasyon</a:t>
          </a:r>
          <a:r>
            <a:rPr lang="tr-TR" sz="1800" dirty="0"/>
            <a:t> </a:t>
          </a:r>
        </a:p>
      </dgm:t>
    </dgm:pt>
    <dgm:pt modelId="{9657BCE4-53EF-4A2A-8621-09C65BADA2CB}" type="parTrans" cxnId="{2D571567-FA23-47F6-A183-98D70B9CAF47}">
      <dgm:prSet/>
      <dgm:spPr/>
      <dgm:t>
        <a:bodyPr/>
        <a:lstStyle/>
        <a:p>
          <a:endParaRPr lang="tr-TR"/>
        </a:p>
      </dgm:t>
    </dgm:pt>
    <dgm:pt modelId="{A7416BBE-5396-4850-B1BC-2EBDA5CB2CDE}" type="sibTrans" cxnId="{2D571567-FA23-47F6-A183-98D70B9CAF47}">
      <dgm:prSet/>
      <dgm:spPr/>
      <dgm:t>
        <a:bodyPr/>
        <a:lstStyle/>
        <a:p>
          <a:endParaRPr lang="tr-TR"/>
        </a:p>
      </dgm:t>
    </dgm:pt>
    <dgm:pt modelId="{F4E98F71-66BC-474D-A6B3-8D9B096DF394}">
      <dgm:prSet phldrT="[Metin]"/>
      <dgm:spPr>
        <a:solidFill>
          <a:schemeClr val="bg2"/>
        </a:solidFill>
      </dgm:spPr>
      <dgm:t>
        <a:bodyPr/>
        <a:lstStyle/>
        <a:p>
          <a:r>
            <a:rPr lang="tr-TR" dirty="0"/>
            <a:t>İzotonik </a:t>
          </a:r>
        </a:p>
      </dgm:t>
    </dgm:pt>
    <dgm:pt modelId="{9F837BAD-97EF-4514-8022-7971FBC04073}" type="parTrans" cxnId="{6A5E7238-8F1A-42E4-A9A0-56DE97D66A34}">
      <dgm:prSet/>
      <dgm:spPr/>
      <dgm:t>
        <a:bodyPr/>
        <a:lstStyle/>
        <a:p>
          <a:endParaRPr lang="tr-TR"/>
        </a:p>
      </dgm:t>
    </dgm:pt>
    <dgm:pt modelId="{FDB3D834-32C3-42AF-B795-FED3B5F56878}" type="sibTrans" cxnId="{6A5E7238-8F1A-42E4-A9A0-56DE97D66A34}">
      <dgm:prSet/>
      <dgm:spPr/>
      <dgm:t>
        <a:bodyPr/>
        <a:lstStyle/>
        <a:p>
          <a:endParaRPr lang="tr-TR"/>
        </a:p>
      </dgm:t>
    </dgm:pt>
    <dgm:pt modelId="{F81C105F-11A1-47A2-8BBD-199CA98AD341}">
      <dgm:prSet phldrT="[Metin]" custT="1"/>
      <dgm:spPr/>
      <dgm:t>
        <a:bodyPr/>
        <a:lstStyle/>
        <a:p>
          <a:pPr>
            <a:lnSpc>
              <a:spcPct val="100000"/>
            </a:lnSpc>
          </a:pPr>
          <a:r>
            <a:rPr lang="tr-TR" sz="1500" dirty="0" err="1"/>
            <a:t>Posm</a:t>
          </a:r>
          <a:r>
            <a:rPr lang="tr-TR" sz="1500" dirty="0"/>
            <a:t> normal</a:t>
          </a:r>
        </a:p>
      </dgm:t>
    </dgm:pt>
    <dgm:pt modelId="{7DAFC9E2-C1A9-4325-B419-AFE42A6A22FE}" type="parTrans" cxnId="{DED20EF7-3070-48DF-99A4-0129E64BAF51}">
      <dgm:prSet/>
      <dgm:spPr/>
      <dgm:t>
        <a:bodyPr/>
        <a:lstStyle/>
        <a:p>
          <a:endParaRPr lang="tr-TR"/>
        </a:p>
      </dgm:t>
    </dgm:pt>
    <dgm:pt modelId="{F3774EBC-73AD-4C4F-8809-8F5E7C46D68A}" type="sibTrans" cxnId="{DED20EF7-3070-48DF-99A4-0129E64BAF51}">
      <dgm:prSet/>
      <dgm:spPr/>
      <dgm:t>
        <a:bodyPr/>
        <a:lstStyle/>
        <a:p>
          <a:endParaRPr lang="tr-TR"/>
        </a:p>
      </dgm:t>
    </dgm:pt>
    <dgm:pt modelId="{59BADA1D-122F-4779-A1A3-7CAC31C8D3F2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/>
            <a:t>Hipotonik</a:t>
          </a:r>
          <a:r>
            <a:rPr lang="tr-TR" dirty="0"/>
            <a:t> </a:t>
          </a:r>
        </a:p>
      </dgm:t>
    </dgm:pt>
    <dgm:pt modelId="{E598F105-D29B-48CB-AC5D-B55FCB632481}" type="parTrans" cxnId="{91390FA3-DFA6-4E27-8FCF-D263DE8EDC99}">
      <dgm:prSet/>
      <dgm:spPr/>
      <dgm:t>
        <a:bodyPr/>
        <a:lstStyle/>
        <a:p>
          <a:endParaRPr lang="tr-TR"/>
        </a:p>
      </dgm:t>
    </dgm:pt>
    <dgm:pt modelId="{3ED8F738-EEEF-4692-8F7D-A7FCF57CAE89}" type="sibTrans" cxnId="{91390FA3-DFA6-4E27-8FCF-D263DE8EDC99}">
      <dgm:prSet/>
      <dgm:spPr/>
      <dgm:t>
        <a:bodyPr/>
        <a:lstStyle/>
        <a:p>
          <a:endParaRPr lang="tr-TR"/>
        </a:p>
      </dgm:t>
    </dgm:pt>
    <dgm:pt modelId="{5BB6FA46-362F-4AB6-B06A-F6610F47F63B}">
      <dgm:prSet phldrT="[Metin]" custT="1"/>
      <dgm:spPr/>
      <dgm:t>
        <a:bodyPr/>
        <a:lstStyle/>
        <a:p>
          <a:r>
            <a:rPr lang="tr-TR" sz="2800" dirty="0" err="1"/>
            <a:t>Posm</a:t>
          </a:r>
          <a:r>
            <a:rPr lang="tr-TR" sz="2800" dirty="0"/>
            <a:t> düşük</a:t>
          </a:r>
        </a:p>
      </dgm:t>
    </dgm:pt>
    <dgm:pt modelId="{53979B6C-191A-4389-B065-DBE695F32799}" type="parTrans" cxnId="{B12E3902-598F-4278-BFBD-B450E97F2739}">
      <dgm:prSet/>
      <dgm:spPr/>
      <dgm:t>
        <a:bodyPr/>
        <a:lstStyle/>
        <a:p>
          <a:endParaRPr lang="tr-TR"/>
        </a:p>
      </dgm:t>
    </dgm:pt>
    <dgm:pt modelId="{E0DD9303-AC9F-49A6-BCFD-9818C6ECA1A2}" type="sibTrans" cxnId="{B12E3902-598F-4278-BFBD-B450E97F2739}">
      <dgm:prSet/>
      <dgm:spPr/>
      <dgm:t>
        <a:bodyPr/>
        <a:lstStyle/>
        <a:p>
          <a:endParaRPr lang="tr-TR"/>
        </a:p>
      </dgm:t>
    </dgm:pt>
    <dgm:pt modelId="{28E0C4F4-CD28-4351-96D5-74E886957750}">
      <dgm:prSet phldrT="[Metin]" custT="1"/>
      <dgm:spPr/>
      <dgm:t>
        <a:bodyPr/>
        <a:lstStyle/>
        <a:p>
          <a:r>
            <a:rPr lang="tr-TR" sz="2400" b="1" dirty="0">
              <a:solidFill>
                <a:srgbClr val="FF0000"/>
              </a:solidFill>
            </a:rPr>
            <a:t>Gerçek </a:t>
          </a:r>
          <a:r>
            <a:rPr lang="tr-TR" sz="2400" b="1" dirty="0" err="1">
              <a:solidFill>
                <a:srgbClr val="FF0000"/>
              </a:solidFill>
            </a:rPr>
            <a:t>hiponatremi</a:t>
          </a:r>
          <a:endParaRPr lang="tr-TR" sz="2400" b="1" dirty="0">
            <a:solidFill>
              <a:srgbClr val="FF0000"/>
            </a:solidFill>
          </a:endParaRPr>
        </a:p>
      </dgm:t>
    </dgm:pt>
    <dgm:pt modelId="{B4E5E1DF-F426-4897-8D09-E9829C6976F5}" type="parTrans" cxnId="{96E55212-C619-4206-86D0-25C07AA2C411}">
      <dgm:prSet/>
      <dgm:spPr/>
      <dgm:t>
        <a:bodyPr/>
        <a:lstStyle/>
        <a:p>
          <a:endParaRPr lang="tr-TR"/>
        </a:p>
      </dgm:t>
    </dgm:pt>
    <dgm:pt modelId="{51031863-5E34-47BD-B87D-99FE09AC9732}" type="sibTrans" cxnId="{96E55212-C619-4206-86D0-25C07AA2C411}">
      <dgm:prSet/>
      <dgm:spPr/>
      <dgm:t>
        <a:bodyPr/>
        <a:lstStyle/>
        <a:p>
          <a:endParaRPr lang="tr-TR"/>
        </a:p>
      </dgm:t>
    </dgm:pt>
    <dgm:pt modelId="{5A446957-246F-4866-B912-BB1AA5138C09}">
      <dgm:prSet phldrT="[Metin]" custT="1"/>
      <dgm:spPr/>
      <dgm:t>
        <a:bodyPr/>
        <a:lstStyle/>
        <a:p>
          <a:r>
            <a:rPr lang="tr-TR" sz="1800" dirty="0"/>
            <a:t>Glikoz, </a:t>
          </a:r>
          <a:r>
            <a:rPr lang="tr-TR" sz="1800" dirty="0" err="1"/>
            <a:t>Mannitol</a:t>
          </a:r>
          <a:endParaRPr lang="tr-TR" sz="1800" dirty="0"/>
        </a:p>
        <a:p>
          <a:r>
            <a:rPr lang="tr-TR" sz="1800" dirty="0" err="1"/>
            <a:t>Sorbitol</a:t>
          </a:r>
          <a:r>
            <a:rPr lang="tr-TR" sz="1800" dirty="0"/>
            <a:t>, </a:t>
          </a:r>
          <a:r>
            <a:rPr lang="tr-TR" sz="1800" dirty="0" err="1"/>
            <a:t>Glisin</a:t>
          </a:r>
          <a:r>
            <a:rPr lang="tr-TR" sz="1800" dirty="0"/>
            <a:t> </a:t>
          </a:r>
        </a:p>
      </dgm:t>
    </dgm:pt>
    <dgm:pt modelId="{18105A77-9F9F-4483-8C01-9C0F949F8668}" type="parTrans" cxnId="{5D1AF9D1-4860-4F47-8925-0C32D7AF1B73}">
      <dgm:prSet/>
      <dgm:spPr/>
      <dgm:t>
        <a:bodyPr/>
        <a:lstStyle/>
        <a:p>
          <a:endParaRPr lang="tr-TR"/>
        </a:p>
      </dgm:t>
    </dgm:pt>
    <dgm:pt modelId="{EEB55062-98F9-40C1-904E-35DA498F3A80}" type="sibTrans" cxnId="{5D1AF9D1-4860-4F47-8925-0C32D7AF1B73}">
      <dgm:prSet/>
      <dgm:spPr/>
      <dgm:t>
        <a:bodyPr/>
        <a:lstStyle/>
        <a:p>
          <a:endParaRPr lang="tr-TR"/>
        </a:p>
      </dgm:t>
    </dgm:pt>
    <dgm:pt modelId="{8CD75207-4213-48B2-8CC6-14D5E27BC532}">
      <dgm:prSet phldrT="[Metin]" custT="1"/>
      <dgm:spPr/>
      <dgm:t>
        <a:bodyPr/>
        <a:lstStyle/>
        <a:p>
          <a:pPr>
            <a:lnSpc>
              <a:spcPct val="100000"/>
            </a:lnSpc>
          </a:pPr>
          <a:r>
            <a:rPr lang="tr-TR" sz="1500" dirty="0"/>
            <a:t>Yalancı </a:t>
          </a:r>
          <a:r>
            <a:rPr lang="tr-TR" sz="1500" dirty="0" err="1"/>
            <a:t>Hiponatremi</a:t>
          </a:r>
          <a:endParaRPr lang="tr-TR" sz="1500" dirty="0"/>
        </a:p>
      </dgm:t>
    </dgm:pt>
    <dgm:pt modelId="{C66C520A-2597-436D-8CB2-C7E721CC480C}" type="parTrans" cxnId="{C8097F3E-7534-4EB4-B7D7-59B287D1720C}">
      <dgm:prSet/>
      <dgm:spPr/>
      <dgm:t>
        <a:bodyPr/>
        <a:lstStyle/>
        <a:p>
          <a:endParaRPr lang="tr-TR"/>
        </a:p>
      </dgm:t>
    </dgm:pt>
    <dgm:pt modelId="{96A2813A-5CCC-4859-B56D-5E7EB5F35775}" type="sibTrans" cxnId="{C8097F3E-7534-4EB4-B7D7-59B287D1720C}">
      <dgm:prSet/>
      <dgm:spPr/>
      <dgm:t>
        <a:bodyPr/>
        <a:lstStyle/>
        <a:p>
          <a:endParaRPr lang="tr-TR"/>
        </a:p>
      </dgm:t>
    </dgm:pt>
    <dgm:pt modelId="{64D96EC5-5C04-44BA-9B48-DAA630E305DB}">
      <dgm:prSet phldrT="[Metin]" custT="1"/>
      <dgm:spPr/>
      <dgm:t>
        <a:bodyPr/>
        <a:lstStyle/>
        <a:p>
          <a:pPr>
            <a:lnSpc>
              <a:spcPct val="100000"/>
            </a:lnSpc>
          </a:pPr>
          <a:r>
            <a:rPr lang="tr-TR" sz="1500" dirty="0"/>
            <a:t>Ölçüm tekniği</a:t>
          </a:r>
        </a:p>
        <a:p>
          <a:pPr>
            <a:lnSpc>
              <a:spcPct val="100000"/>
            </a:lnSpc>
          </a:pPr>
          <a:r>
            <a:rPr lang="tr-TR" sz="1500" dirty="0"/>
            <a:t>İyon </a:t>
          </a:r>
          <a:r>
            <a:rPr lang="tr-TR" sz="1500" dirty="0" err="1"/>
            <a:t>selektif</a:t>
          </a:r>
          <a:r>
            <a:rPr lang="tr-TR" sz="1500" dirty="0"/>
            <a:t> elektrot</a:t>
          </a:r>
        </a:p>
      </dgm:t>
    </dgm:pt>
    <dgm:pt modelId="{760E8393-CC24-45A3-9390-0AD3BE049C34}" type="parTrans" cxnId="{D252919A-B730-4B7F-8360-DC47104326FB}">
      <dgm:prSet/>
      <dgm:spPr/>
      <dgm:t>
        <a:bodyPr/>
        <a:lstStyle/>
        <a:p>
          <a:endParaRPr lang="tr-TR"/>
        </a:p>
      </dgm:t>
    </dgm:pt>
    <dgm:pt modelId="{BCABAD21-4068-4DDC-9E2B-8DD75D40F635}" type="sibTrans" cxnId="{D252919A-B730-4B7F-8360-DC47104326FB}">
      <dgm:prSet/>
      <dgm:spPr/>
      <dgm:t>
        <a:bodyPr/>
        <a:lstStyle/>
        <a:p>
          <a:endParaRPr lang="tr-TR"/>
        </a:p>
      </dgm:t>
    </dgm:pt>
    <dgm:pt modelId="{4FDCC301-578E-4BD0-957F-C9E3A400D790}">
      <dgm:prSet phldrT="[Metin]" custT="1"/>
      <dgm:spPr/>
      <dgm:t>
        <a:bodyPr/>
        <a:lstStyle/>
        <a:p>
          <a:pPr>
            <a:lnSpc>
              <a:spcPct val="100000"/>
            </a:lnSpc>
          </a:pPr>
          <a:r>
            <a:rPr lang="tr-TR" sz="1500" dirty="0" err="1"/>
            <a:t>Hiperlipidemi</a:t>
          </a:r>
          <a:endParaRPr lang="tr-TR" sz="1500" dirty="0"/>
        </a:p>
        <a:p>
          <a:pPr>
            <a:lnSpc>
              <a:spcPct val="100000"/>
            </a:lnSpc>
          </a:pPr>
          <a:r>
            <a:rPr lang="tr-TR" sz="1500" dirty="0" err="1"/>
            <a:t>Paraproteinemi</a:t>
          </a:r>
          <a:endParaRPr lang="tr-TR" sz="1500" dirty="0"/>
        </a:p>
      </dgm:t>
    </dgm:pt>
    <dgm:pt modelId="{8E672FEC-8522-41BE-BFD6-70937C299CD0}" type="parTrans" cxnId="{AE9AD303-ED1B-4D65-80AB-29666734AC8D}">
      <dgm:prSet/>
      <dgm:spPr/>
      <dgm:t>
        <a:bodyPr/>
        <a:lstStyle/>
        <a:p>
          <a:endParaRPr lang="tr-TR"/>
        </a:p>
      </dgm:t>
    </dgm:pt>
    <dgm:pt modelId="{CA1614D9-0D32-4AD2-BE39-AEA7D802A0BF}" type="sibTrans" cxnId="{AE9AD303-ED1B-4D65-80AB-29666734AC8D}">
      <dgm:prSet/>
      <dgm:spPr/>
      <dgm:t>
        <a:bodyPr/>
        <a:lstStyle/>
        <a:p>
          <a:endParaRPr lang="tr-TR"/>
        </a:p>
      </dgm:t>
    </dgm:pt>
    <dgm:pt modelId="{1880C776-6AF3-4C90-A718-42753270C853}" type="pres">
      <dgm:prSet presAssocID="{3C7B3136-C121-40EA-B5A7-7AB56111FB18}" presName="theList" presStyleCnt="0">
        <dgm:presLayoutVars>
          <dgm:dir/>
          <dgm:animLvl val="lvl"/>
          <dgm:resizeHandles val="exact"/>
        </dgm:presLayoutVars>
      </dgm:prSet>
      <dgm:spPr/>
    </dgm:pt>
    <dgm:pt modelId="{C70B75CD-9589-45A6-A90A-A60CA9C6AD5E}" type="pres">
      <dgm:prSet presAssocID="{7D735DC9-2E4C-4687-9C64-D8FA18615A8B}" presName="compNode" presStyleCnt="0"/>
      <dgm:spPr/>
    </dgm:pt>
    <dgm:pt modelId="{DCAAF908-BD63-40D4-AFEE-6AD61BE280C6}" type="pres">
      <dgm:prSet presAssocID="{7D735DC9-2E4C-4687-9C64-D8FA18615A8B}" presName="aNode" presStyleLbl="bgShp" presStyleIdx="0" presStyleCnt="3"/>
      <dgm:spPr/>
    </dgm:pt>
    <dgm:pt modelId="{BE38F564-DEED-477E-B904-42008945E504}" type="pres">
      <dgm:prSet presAssocID="{7D735DC9-2E4C-4687-9C64-D8FA18615A8B}" presName="textNode" presStyleLbl="bgShp" presStyleIdx="0" presStyleCnt="3"/>
      <dgm:spPr/>
    </dgm:pt>
    <dgm:pt modelId="{FF463851-055F-4EE0-A362-1B6FB6604DDC}" type="pres">
      <dgm:prSet presAssocID="{7D735DC9-2E4C-4687-9C64-D8FA18615A8B}" presName="compChildNode" presStyleCnt="0"/>
      <dgm:spPr/>
    </dgm:pt>
    <dgm:pt modelId="{32A68568-F479-40D0-AB00-5AE221A15323}" type="pres">
      <dgm:prSet presAssocID="{7D735DC9-2E4C-4687-9C64-D8FA18615A8B}" presName="theInnerList" presStyleCnt="0"/>
      <dgm:spPr/>
    </dgm:pt>
    <dgm:pt modelId="{46027142-8B74-41EC-8E91-A6C678DC4B14}" type="pres">
      <dgm:prSet presAssocID="{15DCCD6D-A9C5-4173-B749-EDF734D9902D}" presName="childNode" presStyleLbl="node1" presStyleIdx="0" presStyleCnt="9">
        <dgm:presLayoutVars>
          <dgm:bulletEnabled val="1"/>
        </dgm:presLayoutVars>
      </dgm:prSet>
      <dgm:spPr/>
    </dgm:pt>
    <dgm:pt modelId="{24A13A5D-4A5D-4D7F-B861-7DEB295BE68A}" type="pres">
      <dgm:prSet presAssocID="{15DCCD6D-A9C5-4173-B749-EDF734D9902D}" presName="aSpace2" presStyleCnt="0"/>
      <dgm:spPr/>
    </dgm:pt>
    <dgm:pt modelId="{559063A4-BE1C-42F4-9A90-FCE1AA368149}" type="pres">
      <dgm:prSet presAssocID="{F6F6BFD2-E027-4326-B2AC-430E9F9057D8}" presName="childNode" presStyleLbl="node1" presStyleIdx="1" presStyleCnt="9">
        <dgm:presLayoutVars>
          <dgm:bulletEnabled val="1"/>
        </dgm:presLayoutVars>
      </dgm:prSet>
      <dgm:spPr/>
    </dgm:pt>
    <dgm:pt modelId="{C0810ADB-6CD3-4D74-B7BE-DD67349E4837}" type="pres">
      <dgm:prSet presAssocID="{F6F6BFD2-E027-4326-B2AC-430E9F9057D8}" presName="aSpace2" presStyleCnt="0"/>
      <dgm:spPr/>
    </dgm:pt>
    <dgm:pt modelId="{5B9E0660-9CFE-431E-AFFE-E8070237C6FC}" type="pres">
      <dgm:prSet presAssocID="{5A446957-246F-4866-B912-BB1AA5138C09}" presName="childNode" presStyleLbl="node1" presStyleIdx="2" presStyleCnt="9">
        <dgm:presLayoutVars>
          <dgm:bulletEnabled val="1"/>
        </dgm:presLayoutVars>
      </dgm:prSet>
      <dgm:spPr/>
    </dgm:pt>
    <dgm:pt modelId="{08DF3B2D-FEE9-4B38-B2BA-051F9E59D105}" type="pres">
      <dgm:prSet presAssocID="{7D735DC9-2E4C-4687-9C64-D8FA18615A8B}" presName="aSpace" presStyleCnt="0"/>
      <dgm:spPr/>
    </dgm:pt>
    <dgm:pt modelId="{25312BF1-F746-443E-8699-229FC045E3DA}" type="pres">
      <dgm:prSet presAssocID="{F4E98F71-66BC-474D-A6B3-8D9B096DF394}" presName="compNode" presStyleCnt="0"/>
      <dgm:spPr/>
    </dgm:pt>
    <dgm:pt modelId="{CAC61FCE-049C-4671-94A8-AB6BC07F048D}" type="pres">
      <dgm:prSet presAssocID="{F4E98F71-66BC-474D-A6B3-8D9B096DF394}" presName="aNode" presStyleLbl="bgShp" presStyleIdx="1" presStyleCnt="3"/>
      <dgm:spPr/>
    </dgm:pt>
    <dgm:pt modelId="{BCBCECFD-BC42-4380-99D9-767A0D1D77B3}" type="pres">
      <dgm:prSet presAssocID="{F4E98F71-66BC-474D-A6B3-8D9B096DF394}" presName="textNode" presStyleLbl="bgShp" presStyleIdx="1" presStyleCnt="3"/>
      <dgm:spPr/>
    </dgm:pt>
    <dgm:pt modelId="{0364750D-2EC0-40C0-8D29-AF9542E630A0}" type="pres">
      <dgm:prSet presAssocID="{F4E98F71-66BC-474D-A6B3-8D9B096DF394}" presName="compChildNode" presStyleCnt="0"/>
      <dgm:spPr/>
    </dgm:pt>
    <dgm:pt modelId="{7DB7E5CB-8E56-4DD9-8251-A46E1794419A}" type="pres">
      <dgm:prSet presAssocID="{F4E98F71-66BC-474D-A6B3-8D9B096DF394}" presName="theInnerList" presStyleCnt="0"/>
      <dgm:spPr/>
    </dgm:pt>
    <dgm:pt modelId="{7CA637B1-BF3F-4C52-BC20-8011368FC404}" type="pres">
      <dgm:prSet presAssocID="{F81C105F-11A1-47A2-8BBD-199CA98AD341}" presName="childNode" presStyleLbl="node1" presStyleIdx="3" presStyleCnt="9">
        <dgm:presLayoutVars>
          <dgm:bulletEnabled val="1"/>
        </dgm:presLayoutVars>
      </dgm:prSet>
      <dgm:spPr/>
    </dgm:pt>
    <dgm:pt modelId="{38C6AE0F-332E-4699-86CD-E012A510AF51}" type="pres">
      <dgm:prSet presAssocID="{F81C105F-11A1-47A2-8BBD-199CA98AD341}" presName="aSpace2" presStyleCnt="0"/>
      <dgm:spPr/>
    </dgm:pt>
    <dgm:pt modelId="{61F00633-FD7C-4A9E-A3A6-F71AB55BD738}" type="pres">
      <dgm:prSet presAssocID="{8CD75207-4213-48B2-8CC6-14D5E27BC532}" presName="childNode" presStyleLbl="node1" presStyleIdx="4" presStyleCnt="9" custLinFactNeighborX="-1282" custLinFactNeighborY="6809">
        <dgm:presLayoutVars>
          <dgm:bulletEnabled val="1"/>
        </dgm:presLayoutVars>
      </dgm:prSet>
      <dgm:spPr/>
    </dgm:pt>
    <dgm:pt modelId="{B2820AD9-7E49-4862-8892-4CBB32A2F4D3}" type="pres">
      <dgm:prSet presAssocID="{8CD75207-4213-48B2-8CC6-14D5E27BC532}" presName="aSpace2" presStyleCnt="0"/>
      <dgm:spPr/>
    </dgm:pt>
    <dgm:pt modelId="{0B301C5F-D319-4DA3-9263-BB0254F2826E}" type="pres">
      <dgm:prSet presAssocID="{4FDCC301-578E-4BD0-957F-C9E3A400D790}" presName="childNode" presStyleLbl="node1" presStyleIdx="5" presStyleCnt="9" custLinFactNeighborX="-1282" custLinFactNeighborY="6809">
        <dgm:presLayoutVars>
          <dgm:bulletEnabled val="1"/>
        </dgm:presLayoutVars>
      </dgm:prSet>
      <dgm:spPr/>
    </dgm:pt>
    <dgm:pt modelId="{B12539BB-A387-4B14-9499-F1513908B088}" type="pres">
      <dgm:prSet presAssocID="{4FDCC301-578E-4BD0-957F-C9E3A400D790}" presName="aSpace2" presStyleCnt="0"/>
      <dgm:spPr/>
    </dgm:pt>
    <dgm:pt modelId="{EB1E21F3-40FF-4F74-A6C3-FC4A5EF2886F}" type="pres">
      <dgm:prSet presAssocID="{64D96EC5-5C04-44BA-9B48-DAA630E305DB}" presName="childNode" presStyleLbl="node1" presStyleIdx="6" presStyleCnt="9" custLinFactNeighborX="-1282" custLinFactNeighborY="6809">
        <dgm:presLayoutVars>
          <dgm:bulletEnabled val="1"/>
        </dgm:presLayoutVars>
      </dgm:prSet>
      <dgm:spPr/>
    </dgm:pt>
    <dgm:pt modelId="{24CD1332-90BE-42F7-862A-46CBD8A14D7B}" type="pres">
      <dgm:prSet presAssocID="{F4E98F71-66BC-474D-A6B3-8D9B096DF394}" presName="aSpace" presStyleCnt="0"/>
      <dgm:spPr/>
    </dgm:pt>
    <dgm:pt modelId="{4C3D31F9-47EE-4848-A8C4-CD31C0906592}" type="pres">
      <dgm:prSet presAssocID="{59BADA1D-122F-4779-A1A3-7CAC31C8D3F2}" presName="compNode" presStyleCnt="0"/>
      <dgm:spPr/>
    </dgm:pt>
    <dgm:pt modelId="{19F3FE30-A88D-49C6-99ED-B28C6BB2E09C}" type="pres">
      <dgm:prSet presAssocID="{59BADA1D-122F-4779-A1A3-7CAC31C8D3F2}" presName="aNode" presStyleLbl="bgShp" presStyleIdx="2" presStyleCnt="3"/>
      <dgm:spPr/>
    </dgm:pt>
    <dgm:pt modelId="{0E9125AC-3F47-4F6B-9B2F-A56043560BD8}" type="pres">
      <dgm:prSet presAssocID="{59BADA1D-122F-4779-A1A3-7CAC31C8D3F2}" presName="textNode" presStyleLbl="bgShp" presStyleIdx="2" presStyleCnt="3"/>
      <dgm:spPr/>
    </dgm:pt>
    <dgm:pt modelId="{DFEB49AF-4B46-4C3B-AFD2-1F1662773323}" type="pres">
      <dgm:prSet presAssocID="{59BADA1D-122F-4779-A1A3-7CAC31C8D3F2}" presName="compChildNode" presStyleCnt="0"/>
      <dgm:spPr/>
    </dgm:pt>
    <dgm:pt modelId="{20E16890-931C-480A-92AD-92F378E45F9A}" type="pres">
      <dgm:prSet presAssocID="{59BADA1D-122F-4779-A1A3-7CAC31C8D3F2}" presName="theInnerList" presStyleCnt="0"/>
      <dgm:spPr/>
    </dgm:pt>
    <dgm:pt modelId="{D0E6735E-971F-410E-802E-02F2E103CFBF}" type="pres">
      <dgm:prSet presAssocID="{5BB6FA46-362F-4AB6-B06A-F6610F47F63B}" presName="childNode" presStyleLbl="node1" presStyleIdx="7" presStyleCnt="9">
        <dgm:presLayoutVars>
          <dgm:bulletEnabled val="1"/>
        </dgm:presLayoutVars>
      </dgm:prSet>
      <dgm:spPr/>
    </dgm:pt>
    <dgm:pt modelId="{A37BB0A1-AC5D-41E7-B069-7B9D0ABB1CDA}" type="pres">
      <dgm:prSet presAssocID="{5BB6FA46-362F-4AB6-B06A-F6610F47F63B}" presName="aSpace2" presStyleCnt="0"/>
      <dgm:spPr/>
    </dgm:pt>
    <dgm:pt modelId="{2C6D0116-C79C-4C54-AF6F-4B589C5A46EB}" type="pres">
      <dgm:prSet presAssocID="{28E0C4F4-CD28-4351-96D5-74E886957750}" presName="childNode" presStyleLbl="node1" presStyleIdx="8" presStyleCnt="9">
        <dgm:presLayoutVars>
          <dgm:bulletEnabled val="1"/>
        </dgm:presLayoutVars>
      </dgm:prSet>
      <dgm:spPr/>
    </dgm:pt>
  </dgm:ptLst>
  <dgm:cxnLst>
    <dgm:cxn modelId="{B12E3902-598F-4278-BFBD-B450E97F2739}" srcId="{59BADA1D-122F-4779-A1A3-7CAC31C8D3F2}" destId="{5BB6FA46-362F-4AB6-B06A-F6610F47F63B}" srcOrd="0" destOrd="0" parTransId="{53979B6C-191A-4389-B065-DBE695F32799}" sibTransId="{E0DD9303-AC9F-49A6-BCFD-9818C6ECA1A2}"/>
    <dgm:cxn modelId="{AE9AD303-ED1B-4D65-80AB-29666734AC8D}" srcId="{F4E98F71-66BC-474D-A6B3-8D9B096DF394}" destId="{4FDCC301-578E-4BD0-957F-C9E3A400D790}" srcOrd="2" destOrd="0" parTransId="{8E672FEC-8522-41BE-BFD6-70937C299CD0}" sibTransId="{CA1614D9-0D32-4AD2-BE39-AEA7D802A0BF}"/>
    <dgm:cxn modelId="{9AFD1307-D278-4F8E-AB4E-E9AABAC41329}" type="presOf" srcId="{F4E98F71-66BC-474D-A6B3-8D9B096DF394}" destId="{CAC61FCE-049C-4671-94A8-AB6BC07F048D}" srcOrd="0" destOrd="0" presId="urn:microsoft.com/office/officeart/2005/8/layout/lProcess2"/>
    <dgm:cxn modelId="{E4DAC10B-3883-4276-AA87-8FA9061F43C5}" type="presOf" srcId="{59BADA1D-122F-4779-A1A3-7CAC31C8D3F2}" destId="{0E9125AC-3F47-4F6B-9B2F-A56043560BD8}" srcOrd="1" destOrd="0" presId="urn:microsoft.com/office/officeart/2005/8/layout/lProcess2"/>
    <dgm:cxn modelId="{96E55212-C619-4206-86D0-25C07AA2C411}" srcId="{59BADA1D-122F-4779-A1A3-7CAC31C8D3F2}" destId="{28E0C4F4-CD28-4351-96D5-74E886957750}" srcOrd="1" destOrd="0" parTransId="{B4E5E1DF-F426-4897-8D09-E9829C6976F5}" sibTransId="{51031863-5E34-47BD-B87D-99FE09AC9732}"/>
    <dgm:cxn modelId="{58FCF617-31F1-430E-986D-9EC235F58375}" type="presOf" srcId="{7D735DC9-2E4C-4687-9C64-D8FA18615A8B}" destId="{BE38F564-DEED-477E-B904-42008945E504}" srcOrd="1" destOrd="0" presId="urn:microsoft.com/office/officeart/2005/8/layout/lProcess2"/>
    <dgm:cxn modelId="{A72C4329-F718-46C4-8DB7-6DD4912CF6D1}" srcId="{3C7B3136-C121-40EA-B5A7-7AB56111FB18}" destId="{7D735DC9-2E4C-4687-9C64-D8FA18615A8B}" srcOrd="0" destOrd="0" parTransId="{13EF7F71-BBF8-48C0-9FDF-9989D079CB18}" sibTransId="{B2866822-57E2-4EAE-9056-1D1D7DC15380}"/>
    <dgm:cxn modelId="{96117732-307B-4945-851D-D437AFD178A5}" type="presOf" srcId="{F4E98F71-66BC-474D-A6B3-8D9B096DF394}" destId="{BCBCECFD-BC42-4380-99D9-767A0D1D77B3}" srcOrd="1" destOrd="0" presId="urn:microsoft.com/office/officeart/2005/8/layout/lProcess2"/>
    <dgm:cxn modelId="{6A5E7238-8F1A-42E4-A9A0-56DE97D66A34}" srcId="{3C7B3136-C121-40EA-B5A7-7AB56111FB18}" destId="{F4E98F71-66BC-474D-A6B3-8D9B096DF394}" srcOrd="1" destOrd="0" parTransId="{9F837BAD-97EF-4514-8022-7971FBC04073}" sibTransId="{FDB3D834-32C3-42AF-B795-FED3B5F56878}"/>
    <dgm:cxn modelId="{C8097F3E-7534-4EB4-B7D7-59B287D1720C}" srcId="{F4E98F71-66BC-474D-A6B3-8D9B096DF394}" destId="{8CD75207-4213-48B2-8CC6-14D5E27BC532}" srcOrd="1" destOrd="0" parTransId="{C66C520A-2597-436D-8CB2-C7E721CC480C}" sibTransId="{96A2813A-5CCC-4859-B56D-5E7EB5F35775}"/>
    <dgm:cxn modelId="{1C095465-87E1-4454-A8C6-60D12BEB828F}" type="presOf" srcId="{15DCCD6D-A9C5-4173-B749-EDF734D9902D}" destId="{46027142-8B74-41EC-8E91-A6C678DC4B14}" srcOrd="0" destOrd="0" presId="urn:microsoft.com/office/officeart/2005/8/layout/lProcess2"/>
    <dgm:cxn modelId="{2D571567-FA23-47F6-A183-98D70B9CAF47}" srcId="{7D735DC9-2E4C-4687-9C64-D8FA18615A8B}" destId="{F6F6BFD2-E027-4326-B2AC-430E9F9057D8}" srcOrd="1" destOrd="0" parTransId="{9657BCE4-53EF-4A2A-8621-09C65BADA2CB}" sibTransId="{A7416BBE-5396-4850-B1BC-2EBDA5CB2CDE}"/>
    <dgm:cxn modelId="{34BC1251-8BA3-4DD1-8C1B-F71E37E814DF}" type="presOf" srcId="{64D96EC5-5C04-44BA-9B48-DAA630E305DB}" destId="{EB1E21F3-40FF-4F74-A6C3-FC4A5EF2886F}" srcOrd="0" destOrd="0" presId="urn:microsoft.com/office/officeart/2005/8/layout/lProcess2"/>
    <dgm:cxn modelId="{29365474-1F8F-4F40-A0B5-76F8BD126711}" type="presOf" srcId="{28E0C4F4-CD28-4351-96D5-74E886957750}" destId="{2C6D0116-C79C-4C54-AF6F-4B589C5A46EB}" srcOrd="0" destOrd="0" presId="urn:microsoft.com/office/officeart/2005/8/layout/lProcess2"/>
    <dgm:cxn modelId="{901A0C77-7324-4BBF-AE8A-84C0094166A4}" type="presOf" srcId="{5A446957-246F-4866-B912-BB1AA5138C09}" destId="{5B9E0660-9CFE-431E-AFFE-E8070237C6FC}" srcOrd="0" destOrd="0" presId="urn:microsoft.com/office/officeart/2005/8/layout/lProcess2"/>
    <dgm:cxn modelId="{EFA9B37A-DFA6-4641-BC01-5063EC0D9F9E}" type="presOf" srcId="{4FDCC301-578E-4BD0-957F-C9E3A400D790}" destId="{0B301C5F-D319-4DA3-9263-BB0254F2826E}" srcOrd="0" destOrd="0" presId="urn:microsoft.com/office/officeart/2005/8/layout/lProcess2"/>
    <dgm:cxn modelId="{D252919A-B730-4B7F-8360-DC47104326FB}" srcId="{F4E98F71-66BC-474D-A6B3-8D9B096DF394}" destId="{64D96EC5-5C04-44BA-9B48-DAA630E305DB}" srcOrd="3" destOrd="0" parTransId="{760E8393-CC24-45A3-9390-0AD3BE049C34}" sibTransId="{BCABAD21-4068-4DDC-9E2B-8DD75D40F635}"/>
    <dgm:cxn modelId="{811647A0-8F66-4C89-8C7D-9BA6879E81F3}" type="presOf" srcId="{3C7B3136-C121-40EA-B5A7-7AB56111FB18}" destId="{1880C776-6AF3-4C90-A718-42753270C853}" srcOrd="0" destOrd="0" presId="urn:microsoft.com/office/officeart/2005/8/layout/lProcess2"/>
    <dgm:cxn modelId="{91390FA3-DFA6-4E27-8FCF-D263DE8EDC99}" srcId="{3C7B3136-C121-40EA-B5A7-7AB56111FB18}" destId="{59BADA1D-122F-4779-A1A3-7CAC31C8D3F2}" srcOrd="2" destOrd="0" parTransId="{E598F105-D29B-48CB-AC5D-B55FCB632481}" sibTransId="{3ED8F738-EEEF-4692-8F7D-A7FCF57CAE89}"/>
    <dgm:cxn modelId="{E08CC8B0-F908-476F-9272-FAD535802864}" type="presOf" srcId="{F6F6BFD2-E027-4326-B2AC-430E9F9057D8}" destId="{559063A4-BE1C-42F4-9A90-FCE1AA368149}" srcOrd="0" destOrd="0" presId="urn:microsoft.com/office/officeart/2005/8/layout/lProcess2"/>
    <dgm:cxn modelId="{8647ACB4-34CA-4548-B4D8-F9B912BFAC82}" type="presOf" srcId="{5BB6FA46-362F-4AB6-B06A-F6610F47F63B}" destId="{D0E6735E-971F-410E-802E-02F2E103CFBF}" srcOrd="0" destOrd="0" presId="urn:microsoft.com/office/officeart/2005/8/layout/lProcess2"/>
    <dgm:cxn modelId="{74E45BBD-4785-4601-B94D-610CCFAA9608}" type="presOf" srcId="{59BADA1D-122F-4779-A1A3-7CAC31C8D3F2}" destId="{19F3FE30-A88D-49C6-99ED-B28C6BB2E09C}" srcOrd="0" destOrd="0" presId="urn:microsoft.com/office/officeart/2005/8/layout/lProcess2"/>
    <dgm:cxn modelId="{1ECD88C1-97AA-45DC-BD79-9989BA40D7FF}" srcId="{7D735DC9-2E4C-4687-9C64-D8FA18615A8B}" destId="{15DCCD6D-A9C5-4173-B749-EDF734D9902D}" srcOrd="0" destOrd="0" parTransId="{AE4FFCB4-5128-4D17-82D8-26216BC492F8}" sibTransId="{B87F8A81-5A4A-429C-9400-F2493816D7C2}"/>
    <dgm:cxn modelId="{5F09E0C9-AF74-4936-9D77-19B278734734}" type="presOf" srcId="{F81C105F-11A1-47A2-8BBD-199CA98AD341}" destId="{7CA637B1-BF3F-4C52-BC20-8011368FC404}" srcOrd="0" destOrd="0" presId="urn:microsoft.com/office/officeart/2005/8/layout/lProcess2"/>
    <dgm:cxn modelId="{5D1AF9D1-4860-4F47-8925-0C32D7AF1B73}" srcId="{7D735DC9-2E4C-4687-9C64-D8FA18615A8B}" destId="{5A446957-246F-4866-B912-BB1AA5138C09}" srcOrd="2" destOrd="0" parTransId="{18105A77-9F9F-4483-8C01-9C0F949F8668}" sibTransId="{EEB55062-98F9-40C1-904E-35DA498F3A80}"/>
    <dgm:cxn modelId="{D491F9D1-0DF2-4F61-ACC4-1865E962DBF9}" type="presOf" srcId="{8CD75207-4213-48B2-8CC6-14D5E27BC532}" destId="{61F00633-FD7C-4A9E-A3A6-F71AB55BD738}" srcOrd="0" destOrd="0" presId="urn:microsoft.com/office/officeart/2005/8/layout/lProcess2"/>
    <dgm:cxn modelId="{618B6DED-ADB7-40D5-B5F8-AF48EFF1489D}" type="presOf" srcId="{7D735DC9-2E4C-4687-9C64-D8FA18615A8B}" destId="{DCAAF908-BD63-40D4-AFEE-6AD61BE280C6}" srcOrd="0" destOrd="0" presId="urn:microsoft.com/office/officeart/2005/8/layout/lProcess2"/>
    <dgm:cxn modelId="{DED20EF7-3070-48DF-99A4-0129E64BAF51}" srcId="{F4E98F71-66BC-474D-A6B3-8D9B096DF394}" destId="{F81C105F-11A1-47A2-8BBD-199CA98AD341}" srcOrd="0" destOrd="0" parTransId="{7DAFC9E2-C1A9-4325-B419-AFE42A6A22FE}" sibTransId="{F3774EBC-73AD-4C4F-8809-8F5E7C46D68A}"/>
    <dgm:cxn modelId="{998EF556-7A23-435B-B195-8FE4DED2A069}" type="presParOf" srcId="{1880C776-6AF3-4C90-A718-42753270C853}" destId="{C70B75CD-9589-45A6-A90A-A60CA9C6AD5E}" srcOrd="0" destOrd="0" presId="urn:microsoft.com/office/officeart/2005/8/layout/lProcess2"/>
    <dgm:cxn modelId="{A1769CD1-D43C-446F-B965-025DA13E53C0}" type="presParOf" srcId="{C70B75CD-9589-45A6-A90A-A60CA9C6AD5E}" destId="{DCAAF908-BD63-40D4-AFEE-6AD61BE280C6}" srcOrd="0" destOrd="0" presId="urn:microsoft.com/office/officeart/2005/8/layout/lProcess2"/>
    <dgm:cxn modelId="{6D0A1AB6-3BF4-4198-83F5-D63C3527CB99}" type="presParOf" srcId="{C70B75CD-9589-45A6-A90A-A60CA9C6AD5E}" destId="{BE38F564-DEED-477E-B904-42008945E504}" srcOrd="1" destOrd="0" presId="urn:microsoft.com/office/officeart/2005/8/layout/lProcess2"/>
    <dgm:cxn modelId="{3327F392-E201-40AD-9C40-75E057C97176}" type="presParOf" srcId="{C70B75CD-9589-45A6-A90A-A60CA9C6AD5E}" destId="{FF463851-055F-4EE0-A362-1B6FB6604DDC}" srcOrd="2" destOrd="0" presId="urn:microsoft.com/office/officeart/2005/8/layout/lProcess2"/>
    <dgm:cxn modelId="{F774BE63-BBE4-47CD-89E7-CD0E86E5915A}" type="presParOf" srcId="{FF463851-055F-4EE0-A362-1B6FB6604DDC}" destId="{32A68568-F479-40D0-AB00-5AE221A15323}" srcOrd="0" destOrd="0" presId="urn:microsoft.com/office/officeart/2005/8/layout/lProcess2"/>
    <dgm:cxn modelId="{14697494-BA8B-49FB-AE86-597C47132AD9}" type="presParOf" srcId="{32A68568-F479-40D0-AB00-5AE221A15323}" destId="{46027142-8B74-41EC-8E91-A6C678DC4B14}" srcOrd="0" destOrd="0" presId="urn:microsoft.com/office/officeart/2005/8/layout/lProcess2"/>
    <dgm:cxn modelId="{07D4B641-586E-44D9-85D8-8668BF1B8E2E}" type="presParOf" srcId="{32A68568-F479-40D0-AB00-5AE221A15323}" destId="{24A13A5D-4A5D-4D7F-B861-7DEB295BE68A}" srcOrd="1" destOrd="0" presId="urn:microsoft.com/office/officeart/2005/8/layout/lProcess2"/>
    <dgm:cxn modelId="{DF36F4F7-611A-41D4-91D0-ACCEC8A1FCC2}" type="presParOf" srcId="{32A68568-F479-40D0-AB00-5AE221A15323}" destId="{559063A4-BE1C-42F4-9A90-FCE1AA368149}" srcOrd="2" destOrd="0" presId="urn:microsoft.com/office/officeart/2005/8/layout/lProcess2"/>
    <dgm:cxn modelId="{7E904E71-B439-4201-97BC-9AB5531B087F}" type="presParOf" srcId="{32A68568-F479-40D0-AB00-5AE221A15323}" destId="{C0810ADB-6CD3-4D74-B7BE-DD67349E4837}" srcOrd="3" destOrd="0" presId="urn:microsoft.com/office/officeart/2005/8/layout/lProcess2"/>
    <dgm:cxn modelId="{7A84DF61-4AE8-4166-A205-49943C0633FD}" type="presParOf" srcId="{32A68568-F479-40D0-AB00-5AE221A15323}" destId="{5B9E0660-9CFE-431E-AFFE-E8070237C6FC}" srcOrd="4" destOrd="0" presId="urn:microsoft.com/office/officeart/2005/8/layout/lProcess2"/>
    <dgm:cxn modelId="{603864D6-F68D-4E1A-91EE-2DE04FA2E5E8}" type="presParOf" srcId="{1880C776-6AF3-4C90-A718-42753270C853}" destId="{08DF3B2D-FEE9-4B38-B2BA-051F9E59D105}" srcOrd="1" destOrd="0" presId="urn:microsoft.com/office/officeart/2005/8/layout/lProcess2"/>
    <dgm:cxn modelId="{4FA20367-F77A-4C8B-AD6D-B6025811CDFB}" type="presParOf" srcId="{1880C776-6AF3-4C90-A718-42753270C853}" destId="{25312BF1-F746-443E-8699-229FC045E3DA}" srcOrd="2" destOrd="0" presId="urn:microsoft.com/office/officeart/2005/8/layout/lProcess2"/>
    <dgm:cxn modelId="{D73A4AE1-5B47-4ACF-9CC2-86F23CCEA7CF}" type="presParOf" srcId="{25312BF1-F746-443E-8699-229FC045E3DA}" destId="{CAC61FCE-049C-4671-94A8-AB6BC07F048D}" srcOrd="0" destOrd="0" presId="urn:microsoft.com/office/officeart/2005/8/layout/lProcess2"/>
    <dgm:cxn modelId="{2E3918E0-8992-45FF-904E-124B432BA213}" type="presParOf" srcId="{25312BF1-F746-443E-8699-229FC045E3DA}" destId="{BCBCECFD-BC42-4380-99D9-767A0D1D77B3}" srcOrd="1" destOrd="0" presId="urn:microsoft.com/office/officeart/2005/8/layout/lProcess2"/>
    <dgm:cxn modelId="{08864B69-A891-4B2B-9F4C-CAA2502D24D7}" type="presParOf" srcId="{25312BF1-F746-443E-8699-229FC045E3DA}" destId="{0364750D-2EC0-40C0-8D29-AF9542E630A0}" srcOrd="2" destOrd="0" presId="urn:microsoft.com/office/officeart/2005/8/layout/lProcess2"/>
    <dgm:cxn modelId="{E58BDC0B-341F-4874-9038-0208F4D642AC}" type="presParOf" srcId="{0364750D-2EC0-40C0-8D29-AF9542E630A0}" destId="{7DB7E5CB-8E56-4DD9-8251-A46E1794419A}" srcOrd="0" destOrd="0" presId="urn:microsoft.com/office/officeart/2005/8/layout/lProcess2"/>
    <dgm:cxn modelId="{8CAF05FA-401D-4790-8996-F5EE140B2DA3}" type="presParOf" srcId="{7DB7E5CB-8E56-4DD9-8251-A46E1794419A}" destId="{7CA637B1-BF3F-4C52-BC20-8011368FC404}" srcOrd="0" destOrd="0" presId="urn:microsoft.com/office/officeart/2005/8/layout/lProcess2"/>
    <dgm:cxn modelId="{86DC844B-AD07-4B5D-A040-1F0AB47483D3}" type="presParOf" srcId="{7DB7E5CB-8E56-4DD9-8251-A46E1794419A}" destId="{38C6AE0F-332E-4699-86CD-E012A510AF51}" srcOrd="1" destOrd="0" presId="urn:microsoft.com/office/officeart/2005/8/layout/lProcess2"/>
    <dgm:cxn modelId="{50DBA7E3-90F0-4F6F-8AE1-D2A0673D2CF4}" type="presParOf" srcId="{7DB7E5CB-8E56-4DD9-8251-A46E1794419A}" destId="{61F00633-FD7C-4A9E-A3A6-F71AB55BD738}" srcOrd="2" destOrd="0" presId="urn:microsoft.com/office/officeart/2005/8/layout/lProcess2"/>
    <dgm:cxn modelId="{B8FA197C-63EF-496C-97DC-91A8E6731DC8}" type="presParOf" srcId="{7DB7E5CB-8E56-4DD9-8251-A46E1794419A}" destId="{B2820AD9-7E49-4862-8892-4CBB32A2F4D3}" srcOrd="3" destOrd="0" presId="urn:microsoft.com/office/officeart/2005/8/layout/lProcess2"/>
    <dgm:cxn modelId="{3118178E-BCCA-4FC4-AC77-9BC97DBFD0AE}" type="presParOf" srcId="{7DB7E5CB-8E56-4DD9-8251-A46E1794419A}" destId="{0B301C5F-D319-4DA3-9263-BB0254F2826E}" srcOrd="4" destOrd="0" presId="urn:microsoft.com/office/officeart/2005/8/layout/lProcess2"/>
    <dgm:cxn modelId="{A8B92250-204E-4895-BF99-A3A468B7CDA8}" type="presParOf" srcId="{7DB7E5CB-8E56-4DD9-8251-A46E1794419A}" destId="{B12539BB-A387-4B14-9499-F1513908B088}" srcOrd="5" destOrd="0" presId="urn:microsoft.com/office/officeart/2005/8/layout/lProcess2"/>
    <dgm:cxn modelId="{0837A7B4-2EA9-4483-A06A-A2EE8860230E}" type="presParOf" srcId="{7DB7E5CB-8E56-4DD9-8251-A46E1794419A}" destId="{EB1E21F3-40FF-4F74-A6C3-FC4A5EF2886F}" srcOrd="6" destOrd="0" presId="urn:microsoft.com/office/officeart/2005/8/layout/lProcess2"/>
    <dgm:cxn modelId="{18661F91-216A-42DA-BCBD-7FE5711DF79E}" type="presParOf" srcId="{1880C776-6AF3-4C90-A718-42753270C853}" destId="{24CD1332-90BE-42F7-862A-46CBD8A14D7B}" srcOrd="3" destOrd="0" presId="urn:microsoft.com/office/officeart/2005/8/layout/lProcess2"/>
    <dgm:cxn modelId="{DAA91E82-4247-4E87-B652-201DE65F1396}" type="presParOf" srcId="{1880C776-6AF3-4C90-A718-42753270C853}" destId="{4C3D31F9-47EE-4848-A8C4-CD31C0906592}" srcOrd="4" destOrd="0" presId="urn:microsoft.com/office/officeart/2005/8/layout/lProcess2"/>
    <dgm:cxn modelId="{5BB39A6A-5F78-4C1F-8F6A-147DEA3AB213}" type="presParOf" srcId="{4C3D31F9-47EE-4848-A8C4-CD31C0906592}" destId="{19F3FE30-A88D-49C6-99ED-B28C6BB2E09C}" srcOrd="0" destOrd="0" presId="urn:microsoft.com/office/officeart/2005/8/layout/lProcess2"/>
    <dgm:cxn modelId="{CA8A33C6-17C7-4597-9019-57CBA34EAF8D}" type="presParOf" srcId="{4C3D31F9-47EE-4848-A8C4-CD31C0906592}" destId="{0E9125AC-3F47-4F6B-9B2F-A56043560BD8}" srcOrd="1" destOrd="0" presId="urn:microsoft.com/office/officeart/2005/8/layout/lProcess2"/>
    <dgm:cxn modelId="{9A942F75-FFC3-4BC3-960D-10BB2453D05C}" type="presParOf" srcId="{4C3D31F9-47EE-4848-A8C4-CD31C0906592}" destId="{DFEB49AF-4B46-4C3B-AFD2-1F1662773323}" srcOrd="2" destOrd="0" presId="urn:microsoft.com/office/officeart/2005/8/layout/lProcess2"/>
    <dgm:cxn modelId="{9B69F68C-C234-4992-AD02-F1C32C17E4B4}" type="presParOf" srcId="{DFEB49AF-4B46-4C3B-AFD2-1F1662773323}" destId="{20E16890-931C-480A-92AD-92F378E45F9A}" srcOrd="0" destOrd="0" presId="urn:microsoft.com/office/officeart/2005/8/layout/lProcess2"/>
    <dgm:cxn modelId="{BE316574-CFB2-4587-87CC-AD7A508D5BAC}" type="presParOf" srcId="{20E16890-931C-480A-92AD-92F378E45F9A}" destId="{D0E6735E-971F-410E-802E-02F2E103CFBF}" srcOrd="0" destOrd="0" presId="urn:microsoft.com/office/officeart/2005/8/layout/lProcess2"/>
    <dgm:cxn modelId="{45DC6EF4-609C-4FE7-B80E-B0EB311FE532}" type="presParOf" srcId="{20E16890-931C-480A-92AD-92F378E45F9A}" destId="{A37BB0A1-AC5D-41E7-B069-7B9D0ABB1CDA}" srcOrd="1" destOrd="0" presId="urn:microsoft.com/office/officeart/2005/8/layout/lProcess2"/>
    <dgm:cxn modelId="{3D6FC84B-FEC9-4058-B449-8065B28E8527}" type="presParOf" srcId="{20E16890-931C-480A-92AD-92F378E45F9A}" destId="{2C6D0116-C79C-4C54-AF6F-4B589C5A46EB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DC5158-25E6-4614-A740-8209EE2AC392}" type="doc">
      <dgm:prSet loTypeId="urn:microsoft.com/office/officeart/2005/8/layout/list1" loCatId="list" qsTypeId="urn:microsoft.com/office/officeart/2005/8/quickstyle/3d2#1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9D1045B1-23B1-441C-AE79-ED53B531B04B}">
      <dgm:prSet phldrT="[Metin]" custT="1"/>
      <dgm:sp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tr-TR" sz="2800" dirty="0" err="1"/>
            <a:t>Lipidler</a:t>
          </a:r>
          <a:r>
            <a:rPr lang="tr-TR" sz="3600" dirty="0"/>
            <a:t>.. </a:t>
          </a:r>
        </a:p>
      </dgm:t>
    </dgm:pt>
    <dgm:pt modelId="{CC9982D0-04D6-489B-BB3E-44FB18D7F7B0}" type="parTrans" cxnId="{672306A7-BFAA-4374-AAB1-4A56DBBD3620}">
      <dgm:prSet/>
      <dgm:spPr/>
      <dgm:t>
        <a:bodyPr/>
        <a:lstStyle/>
        <a:p>
          <a:endParaRPr lang="tr-TR"/>
        </a:p>
      </dgm:t>
    </dgm:pt>
    <dgm:pt modelId="{B9235CF9-5A20-4BBA-9FFE-EFE853F973BD}" type="sibTrans" cxnId="{672306A7-BFAA-4374-AAB1-4A56DBBD3620}">
      <dgm:prSet/>
      <dgm:spPr/>
      <dgm:t>
        <a:bodyPr/>
        <a:lstStyle/>
        <a:p>
          <a:endParaRPr lang="tr-TR"/>
        </a:p>
      </dgm:t>
    </dgm:pt>
    <dgm:pt modelId="{E8BDD933-7858-4B9B-A1E8-938B1AB5175D}">
      <dgm:prSet phldrT="[Metin]" custT="1"/>
      <dgm:spPr/>
      <dgm:t>
        <a:bodyPr/>
        <a:lstStyle/>
        <a:p>
          <a:r>
            <a:rPr lang="tr-TR" sz="2800" dirty="0"/>
            <a:t>Proteinler</a:t>
          </a:r>
          <a:r>
            <a:rPr lang="tr-TR" sz="3600" dirty="0"/>
            <a:t>..</a:t>
          </a:r>
        </a:p>
      </dgm:t>
    </dgm:pt>
    <dgm:pt modelId="{1E4B2963-31C1-455C-89AD-FB30242B4AC0}" type="parTrans" cxnId="{6A7DA2CE-A5FC-43BD-97E6-53C7ACE0EFCE}">
      <dgm:prSet/>
      <dgm:spPr/>
      <dgm:t>
        <a:bodyPr/>
        <a:lstStyle/>
        <a:p>
          <a:endParaRPr lang="tr-TR"/>
        </a:p>
      </dgm:t>
    </dgm:pt>
    <dgm:pt modelId="{ABF1153B-AFD0-46AC-ADF1-22A3AFDEE619}" type="sibTrans" cxnId="{6A7DA2CE-A5FC-43BD-97E6-53C7ACE0EFCE}">
      <dgm:prSet/>
      <dgm:spPr/>
      <dgm:t>
        <a:bodyPr/>
        <a:lstStyle/>
        <a:p>
          <a:endParaRPr lang="tr-TR"/>
        </a:p>
      </dgm:t>
    </dgm:pt>
    <dgm:pt modelId="{C8AB5686-C0B5-448B-BDC5-B3087F25896F}">
      <dgm:prSet phldrT="[Metin]" custT="1"/>
      <dgm:spPr/>
      <dgm:t>
        <a:bodyPr/>
        <a:lstStyle/>
        <a:p>
          <a:r>
            <a:rPr lang="tr-TR" sz="2800" dirty="0"/>
            <a:t>Glikoz</a:t>
          </a:r>
          <a:r>
            <a:rPr lang="tr-TR" sz="3600" dirty="0"/>
            <a:t>..</a:t>
          </a:r>
        </a:p>
      </dgm:t>
    </dgm:pt>
    <dgm:pt modelId="{F93E3576-5043-4705-8242-C38645CBF50B}" type="parTrans" cxnId="{9EF9E92C-06A2-4173-B0B3-C0170A75F0D5}">
      <dgm:prSet/>
      <dgm:spPr/>
      <dgm:t>
        <a:bodyPr/>
        <a:lstStyle/>
        <a:p>
          <a:endParaRPr lang="tr-TR"/>
        </a:p>
      </dgm:t>
    </dgm:pt>
    <dgm:pt modelId="{1E17B92C-CDE1-446A-86AC-F0C242CA9541}" type="sibTrans" cxnId="{9EF9E92C-06A2-4173-B0B3-C0170A75F0D5}">
      <dgm:prSet/>
      <dgm:spPr/>
      <dgm:t>
        <a:bodyPr/>
        <a:lstStyle/>
        <a:p>
          <a:endParaRPr lang="tr-TR"/>
        </a:p>
      </dgm:t>
    </dgm:pt>
    <dgm:pt modelId="{CFA115E4-C5BD-4CDC-891F-6ECFAD2DB12A}">
      <dgm:prSet custT="1"/>
      <dgm:spPr/>
      <dgm:t>
        <a:bodyPr/>
        <a:lstStyle/>
        <a:p>
          <a:r>
            <a:rPr lang="tr-TR" sz="1900" dirty="0" err="1"/>
            <a:t>Trigliseridlerin</a:t>
          </a:r>
          <a:r>
            <a:rPr lang="tr-TR" sz="1900" dirty="0"/>
            <a:t> her </a:t>
          </a:r>
          <a:r>
            <a:rPr lang="tr-TR" sz="1900" dirty="0">
              <a:solidFill>
                <a:srgbClr val="FF0000"/>
              </a:solidFill>
            </a:rPr>
            <a:t>500</a:t>
          </a:r>
          <a:r>
            <a:rPr lang="tr-TR" sz="1900" dirty="0"/>
            <a:t> mg/</a:t>
          </a:r>
          <a:r>
            <a:rPr lang="tr-TR" sz="1900" dirty="0" err="1"/>
            <a:t>dl</a:t>
          </a:r>
          <a:r>
            <a:rPr lang="tr-TR" sz="1900" dirty="0"/>
            <a:t> artışı ile </a:t>
          </a:r>
          <a:r>
            <a:rPr lang="tr-TR" sz="1900" dirty="0" err="1"/>
            <a:t>Na</a:t>
          </a:r>
          <a:r>
            <a:rPr lang="tr-TR" sz="1900" dirty="0"/>
            <a:t> 1 </a:t>
          </a:r>
          <a:r>
            <a:rPr lang="tr-TR" sz="1900" dirty="0" err="1"/>
            <a:t>mmol</a:t>
          </a:r>
          <a:r>
            <a:rPr lang="tr-TR" sz="1900" dirty="0"/>
            <a:t>/L düşer.</a:t>
          </a:r>
        </a:p>
      </dgm:t>
    </dgm:pt>
    <dgm:pt modelId="{FACD9585-4D5E-4165-8424-C61451F7D8A8}" type="parTrans" cxnId="{729DCCD9-6E53-4A54-A6AA-5204F0C32622}">
      <dgm:prSet/>
      <dgm:spPr/>
      <dgm:t>
        <a:bodyPr/>
        <a:lstStyle/>
        <a:p>
          <a:endParaRPr lang="tr-TR"/>
        </a:p>
      </dgm:t>
    </dgm:pt>
    <dgm:pt modelId="{D59C83F3-0071-41B5-AD61-E6257C112424}" type="sibTrans" cxnId="{729DCCD9-6E53-4A54-A6AA-5204F0C32622}">
      <dgm:prSet/>
      <dgm:spPr/>
      <dgm:t>
        <a:bodyPr/>
        <a:lstStyle/>
        <a:p>
          <a:endParaRPr lang="tr-TR"/>
        </a:p>
      </dgm:t>
    </dgm:pt>
    <dgm:pt modelId="{911A1BEE-5722-47F2-A4F6-0056B7685C54}">
      <dgm:prSet custT="1"/>
      <dgm:spPr/>
      <dgm:t>
        <a:bodyPr/>
        <a:lstStyle/>
        <a:p>
          <a:r>
            <a:rPr lang="tr-TR" sz="1900" dirty="0"/>
            <a:t>Proteinlerin her </a:t>
          </a:r>
          <a:r>
            <a:rPr lang="tr-TR" sz="1900" dirty="0">
              <a:solidFill>
                <a:srgbClr val="FF0000"/>
              </a:solidFill>
            </a:rPr>
            <a:t>0.25</a:t>
          </a:r>
          <a:r>
            <a:rPr lang="tr-TR" sz="1900" dirty="0"/>
            <a:t> g/</a:t>
          </a:r>
          <a:r>
            <a:rPr lang="tr-TR" sz="1900" dirty="0" err="1"/>
            <a:t>dl</a:t>
          </a:r>
          <a:r>
            <a:rPr lang="tr-TR" sz="1900" dirty="0"/>
            <a:t> artışı ile </a:t>
          </a:r>
          <a:r>
            <a:rPr lang="tr-TR" sz="1900" dirty="0" err="1"/>
            <a:t>Na</a:t>
          </a:r>
          <a:r>
            <a:rPr lang="tr-TR" sz="1900" dirty="0"/>
            <a:t> 1 </a:t>
          </a:r>
          <a:r>
            <a:rPr lang="tr-TR" sz="1900" dirty="0" err="1"/>
            <a:t>mmol</a:t>
          </a:r>
          <a:r>
            <a:rPr lang="tr-TR" sz="1900" dirty="0"/>
            <a:t>/L düşer</a:t>
          </a:r>
          <a:r>
            <a:rPr lang="tr-TR" sz="2100" dirty="0"/>
            <a:t>. </a:t>
          </a:r>
        </a:p>
      </dgm:t>
    </dgm:pt>
    <dgm:pt modelId="{A45F7468-CD3C-46D1-9797-85024425DA01}" type="parTrans" cxnId="{275DC114-E39D-4BCA-8A9F-C65256487018}">
      <dgm:prSet/>
      <dgm:spPr/>
      <dgm:t>
        <a:bodyPr/>
        <a:lstStyle/>
        <a:p>
          <a:endParaRPr lang="tr-TR"/>
        </a:p>
      </dgm:t>
    </dgm:pt>
    <dgm:pt modelId="{921F0026-9469-47B6-8FD7-72A3DDBA28D6}" type="sibTrans" cxnId="{275DC114-E39D-4BCA-8A9F-C65256487018}">
      <dgm:prSet/>
      <dgm:spPr/>
      <dgm:t>
        <a:bodyPr/>
        <a:lstStyle/>
        <a:p>
          <a:endParaRPr lang="tr-TR"/>
        </a:p>
      </dgm:t>
    </dgm:pt>
    <dgm:pt modelId="{2170A27A-8B7B-466F-BBB5-E08FA1D7FDFF}">
      <dgm:prSet custT="1"/>
      <dgm:spPr/>
      <dgm:t>
        <a:bodyPr/>
        <a:lstStyle/>
        <a:p>
          <a:r>
            <a:rPr lang="tr-TR" sz="1900" dirty="0"/>
            <a:t>Kan şekerinin her </a:t>
          </a:r>
          <a:r>
            <a:rPr lang="tr-TR" sz="1900" dirty="0">
              <a:solidFill>
                <a:srgbClr val="FF0000"/>
              </a:solidFill>
            </a:rPr>
            <a:t>100</a:t>
          </a:r>
          <a:r>
            <a:rPr lang="tr-TR" sz="1900" dirty="0"/>
            <a:t> mg/dl artışı ile </a:t>
          </a:r>
          <a:r>
            <a:rPr lang="tr-TR" sz="1900" dirty="0" err="1"/>
            <a:t>Na</a:t>
          </a:r>
          <a:r>
            <a:rPr lang="tr-TR" sz="1900" dirty="0"/>
            <a:t> 2 </a:t>
          </a:r>
          <a:r>
            <a:rPr lang="tr-TR" sz="1900" dirty="0" err="1"/>
            <a:t>mEq</a:t>
          </a:r>
          <a:r>
            <a:rPr lang="tr-TR" sz="1900" dirty="0"/>
            <a:t>/L düşer. </a:t>
          </a:r>
        </a:p>
      </dgm:t>
    </dgm:pt>
    <dgm:pt modelId="{7099AF44-51E9-4384-9FBB-4520049037F6}" type="parTrans" cxnId="{72D47DB5-1114-4D71-84CD-27DD0202E6BC}">
      <dgm:prSet/>
      <dgm:spPr/>
      <dgm:t>
        <a:bodyPr/>
        <a:lstStyle/>
        <a:p>
          <a:endParaRPr lang="tr-TR"/>
        </a:p>
      </dgm:t>
    </dgm:pt>
    <dgm:pt modelId="{9C3DB540-94D1-43E8-A7D5-21957EEB60F0}" type="sibTrans" cxnId="{72D47DB5-1114-4D71-84CD-27DD0202E6BC}">
      <dgm:prSet/>
      <dgm:spPr/>
      <dgm:t>
        <a:bodyPr/>
        <a:lstStyle/>
        <a:p>
          <a:endParaRPr lang="tr-TR"/>
        </a:p>
      </dgm:t>
    </dgm:pt>
    <dgm:pt modelId="{A6B27E5B-5D66-4B1E-AAED-D1FD3963F479}" type="pres">
      <dgm:prSet presAssocID="{43DC5158-25E6-4614-A740-8209EE2AC392}" presName="linear" presStyleCnt="0">
        <dgm:presLayoutVars>
          <dgm:dir/>
          <dgm:animLvl val="lvl"/>
          <dgm:resizeHandles val="exact"/>
        </dgm:presLayoutVars>
      </dgm:prSet>
      <dgm:spPr/>
    </dgm:pt>
    <dgm:pt modelId="{3B0516DB-B3FA-41B3-8411-6A8F85F6809B}" type="pres">
      <dgm:prSet presAssocID="{9D1045B1-23B1-441C-AE79-ED53B531B04B}" presName="parentLin" presStyleCnt="0"/>
      <dgm:spPr/>
    </dgm:pt>
    <dgm:pt modelId="{38C72EE2-AD62-46F3-8962-6EE0281FF1A2}" type="pres">
      <dgm:prSet presAssocID="{9D1045B1-23B1-441C-AE79-ED53B531B04B}" presName="parentLeftMargin" presStyleLbl="node1" presStyleIdx="0" presStyleCnt="3"/>
      <dgm:spPr/>
    </dgm:pt>
    <dgm:pt modelId="{97EBD900-9465-428A-9512-075580DB1C0F}" type="pres">
      <dgm:prSet presAssocID="{9D1045B1-23B1-441C-AE79-ED53B531B04B}" presName="parentText" presStyleLbl="node1" presStyleIdx="0" presStyleCnt="3" custScaleY="75859">
        <dgm:presLayoutVars>
          <dgm:chMax val="0"/>
          <dgm:bulletEnabled val="1"/>
        </dgm:presLayoutVars>
      </dgm:prSet>
      <dgm:spPr/>
    </dgm:pt>
    <dgm:pt modelId="{257440FF-5F87-4557-8FD5-59E8C65B5536}" type="pres">
      <dgm:prSet presAssocID="{9D1045B1-23B1-441C-AE79-ED53B531B04B}" presName="negativeSpace" presStyleCnt="0"/>
      <dgm:spPr/>
    </dgm:pt>
    <dgm:pt modelId="{E9322F39-F3E5-43E7-A7AA-CC9DC47B97BC}" type="pres">
      <dgm:prSet presAssocID="{9D1045B1-23B1-441C-AE79-ED53B531B04B}" presName="childText" presStyleLbl="conFgAcc1" presStyleIdx="0" presStyleCnt="3">
        <dgm:presLayoutVars>
          <dgm:bulletEnabled val="1"/>
        </dgm:presLayoutVars>
      </dgm:prSet>
      <dgm:spPr/>
    </dgm:pt>
    <dgm:pt modelId="{6F442A16-90C0-4AE8-8900-BFC1186EB2B0}" type="pres">
      <dgm:prSet presAssocID="{B9235CF9-5A20-4BBA-9FFE-EFE853F973BD}" presName="spaceBetweenRectangles" presStyleCnt="0"/>
      <dgm:spPr/>
    </dgm:pt>
    <dgm:pt modelId="{2890EC9C-5380-43DC-BEF4-3E7A7812739D}" type="pres">
      <dgm:prSet presAssocID="{E8BDD933-7858-4B9B-A1E8-938B1AB5175D}" presName="parentLin" presStyleCnt="0"/>
      <dgm:spPr/>
    </dgm:pt>
    <dgm:pt modelId="{F3005D1E-41C9-43AC-B27D-762F7083DF33}" type="pres">
      <dgm:prSet presAssocID="{E8BDD933-7858-4B9B-A1E8-938B1AB5175D}" presName="parentLeftMargin" presStyleLbl="node1" presStyleIdx="0" presStyleCnt="3"/>
      <dgm:spPr/>
    </dgm:pt>
    <dgm:pt modelId="{F2C7832B-E8DC-4679-B25A-EA101B4DA336}" type="pres">
      <dgm:prSet presAssocID="{E8BDD933-7858-4B9B-A1E8-938B1AB5175D}" presName="parentText" presStyleLbl="node1" presStyleIdx="1" presStyleCnt="3" custScaleY="75502">
        <dgm:presLayoutVars>
          <dgm:chMax val="0"/>
          <dgm:bulletEnabled val="1"/>
        </dgm:presLayoutVars>
      </dgm:prSet>
      <dgm:spPr/>
    </dgm:pt>
    <dgm:pt modelId="{82BA0B24-022F-4711-93EA-AF8183D4D746}" type="pres">
      <dgm:prSet presAssocID="{E8BDD933-7858-4B9B-A1E8-938B1AB5175D}" presName="negativeSpace" presStyleCnt="0"/>
      <dgm:spPr/>
    </dgm:pt>
    <dgm:pt modelId="{5B097535-810A-4093-99BC-419111EA988A}" type="pres">
      <dgm:prSet presAssocID="{E8BDD933-7858-4B9B-A1E8-938B1AB5175D}" presName="childText" presStyleLbl="conFgAcc1" presStyleIdx="1" presStyleCnt="3">
        <dgm:presLayoutVars>
          <dgm:bulletEnabled val="1"/>
        </dgm:presLayoutVars>
      </dgm:prSet>
      <dgm:spPr/>
    </dgm:pt>
    <dgm:pt modelId="{7F3E13D5-786D-4CC4-BBCC-8EDBCFF70E6B}" type="pres">
      <dgm:prSet presAssocID="{ABF1153B-AFD0-46AC-ADF1-22A3AFDEE619}" presName="spaceBetweenRectangles" presStyleCnt="0"/>
      <dgm:spPr/>
    </dgm:pt>
    <dgm:pt modelId="{1E7E6417-3CC7-4D08-A6E4-DF0F3341095C}" type="pres">
      <dgm:prSet presAssocID="{C8AB5686-C0B5-448B-BDC5-B3087F25896F}" presName="parentLin" presStyleCnt="0"/>
      <dgm:spPr/>
    </dgm:pt>
    <dgm:pt modelId="{90EF18B1-2159-4EDA-AD6B-460466BCCE1F}" type="pres">
      <dgm:prSet presAssocID="{C8AB5686-C0B5-448B-BDC5-B3087F25896F}" presName="parentLeftMargin" presStyleLbl="node1" presStyleIdx="1" presStyleCnt="3"/>
      <dgm:spPr/>
    </dgm:pt>
    <dgm:pt modelId="{AF0FFCC5-CABE-4B6C-A0AF-1612C31263A7}" type="pres">
      <dgm:prSet presAssocID="{C8AB5686-C0B5-448B-BDC5-B3087F25896F}" presName="parentText" presStyleLbl="node1" presStyleIdx="2" presStyleCnt="3" custScaleY="71395">
        <dgm:presLayoutVars>
          <dgm:chMax val="0"/>
          <dgm:bulletEnabled val="1"/>
        </dgm:presLayoutVars>
      </dgm:prSet>
      <dgm:spPr/>
    </dgm:pt>
    <dgm:pt modelId="{BF0341B7-10E7-461E-9C96-338714617D7D}" type="pres">
      <dgm:prSet presAssocID="{C8AB5686-C0B5-448B-BDC5-B3087F25896F}" presName="negativeSpace" presStyleCnt="0"/>
      <dgm:spPr/>
    </dgm:pt>
    <dgm:pt modelId="{0070006B-06B8-48DC-A933-277CEB035F0B}" type="pres">
      <dgm:prSet presAssocID="{C8AB5686-C0B5-448B-BDC5-B3087F25896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75DC114-E39D-4BCA-8A9F-C65256487018}" srcId="{E8BDD933-7858-4B9B-A1E8-938B1AB5175D}" destId="{911A1BEE-5722-47F2-A4F6-0056B7685C54}" srcOrd="0" destOrd="0" parTransId="{A45F7468-CD3C-46D1-9797-85024425DA01}" sibTransId="{921F0026-9469-47B6-8FD7-72A3DDBA28D6}"/>
    <dgm:cxn modelId="{9EF9E92C-06A2-4173-B0B3-C0170A75F0D5}" srcId="{43DC5158-25E6-4614-A740-8209EE2AC392}" destId="{C8AB5686-C0B5-448B-BDC5-B3087F25896F}" srcOrd="2" destOrd="0" parTransId="{F93E3576-5043-4705-8242-C38645CBF50B}" sibTransId="{1E17B92C-CDE1-446A-86AC-F0C242CA9541}"/>
    <dgm:cxn modelId="{BC368469-EEE7-44C7-8FE1-9B76D4FEEAE6}" type="presOf" srcId="{C8AB5686-C0B5-448B-BDC5-B3087F25896F}" destId="{AF0FFCC5-CABE-4B6C-A0AF-1612C31263A7}" srcOrd="1" destOrd="0" presId="urn:microsoft.com/office/officeart/2005/8/layout/list1"/>
    <dgm:cxn modelId="{D0865D54-9DCC-4B94-B958-B21B19F23627}" type="presOf" srcId="{9D1045B1-23B1-441C-AE79-ED53B531B04B}" destId="{38C72EE2-AD62-46F3-8962-6EE0281FF1A2}" srcOrd="0" destOrd="0" presId="urn:microsoft.com/office/officeart/2005/8/layout/list1"/>
    <dgm:cxn modelId="{125E7B7D-B1EA-433D-A1A2-F47C52E13B17}" type="presOf" srcId="{911A1BEE-5722-47F2-A4F6-0056B7685C54}" destId="{5B097535-810A-4093-99BC-419111EA988A}" srcOrd="0" destOrd="0" presId="urn:microsoft.com/office/officeart/2005/8/layout/list1"/>
    <dgm:cxn modelId="{D54C1385-25AD-4644-9C81-67497269A573}" type="presOf" srcId="{E8BDD933-7858-4B9B-A1E8-938B1AB5175D}" destId="{F2C7832B-E8DC-4679-B25A-EA101B4DA336}" srcOrd="1" destOrd="0" presId="urn:microsoft.com/office/officeart/2005/8/layout/list1"/>
    <dgm:cxn modelId="{672306A7-BFAA-4374-AAB1-4A56DBBD3620}" srcId="{43DC5158-25E6-4614-A740-8209EE2AC392}" destId="{9D1045B1-23B1-441C-AE79-ED53B531B04B}" srcOrd="0" destOrd="0" parTransId="{CC9982D0-04D6-489B-BB3E-44FB18D7F7B0}" sibTransId="{B9235CF9-5A20-4BBA-9FFE-EFE853F973BD}"/>
    <dgm:cxn modelId="{42E9C2AB-39AB-4B0D-A9C0-DFBB91879B25}" type="presOf" srcId="{2170A27A-8B7B-466F-BBB5-E08FA1D7FDFF}" destId="{0070006B-06B8-48DC-A933-277CEB035F0B}" srcOrd="0" destOrd="0" presId="urn:microsoft.com/office/officeart/2005/8/layout/list1"/>
    <dgm:cxn modelId="{72D47DB5-1114-4D71-84CD-27DD0202E6BC}" srcId="{C8AB5686-C0B5-448B-BDC5-B3087F25896F}" destId="{2170A27A-8B7B-466F-BBB5-E08FA1D7FDFF}" srcOrd="0" destOrd="0" parTransId="{7099AF44-51E9-4384-9FBB-4520049037F6}" sibTransId="{9C3DB540-94D1-43E8-A7D5-21957EEB60F0}"/>
    <dgm:cxn modelId="{9118A1BB-AF0A-4FCB-BF17-53832BA47248}" type="presOf" srcId="{CFA115E4-C5BD-4CDC-891F-6ECFAD2DB12A}" destId="{E9322F39-F3E5-43E7-A7AA-CC9DC47B97BC}" srcOrd="0" destOrd="0" presId="urn:microsoft.com/office/officeart/2005/8/layout/list1"/>
    <dgm:cxn modelId="{F410E7C3-F7BC-4BC6-87C5-0FF9E78D93DF}" type="presOf" srcId="{E8BDD933-7858-4B9B-A1E8-938B1AB5175D}" destId="{F3005D1E-41C9-43AC-B27D-762F7083DF33}" srcOrd="0" destOrd="0" presId="urn:microsoft.com/office/officeart/2005/8/layout/list1"/>
    <dgm:cxn modelId="{E2B932C5-835F-4F85-BD15-42D30768D4C0}" type="presOf" srcId="{C8AB5686-C0B5-448B-BDC5-B3087F25896F}" destId="{90EF18B1-2159-4EDA-AD6B-460466BCCE1F}" srcOrd="0" destOrd="0" presId="urn:microsoft.com/office/officeart/2005/8/layout/list1"/>
    <dgm:cxn modelId="{6A7DA2CE-A5FC-43BD-97E6-53C7ACE0EFCE}" srcId="{43DC5158-25E6-4614-A740-8209EE2AC392}" destId="{E8BDD933-7858-4B9B-A1E8-938B1AB5175D}" srcOrd="1" destOrd="0" parTransId="{1E4B2963-31C1-455C-89AD-FB30242B4AC0}" sibTransId="{ABF1153B-AFD0-46AC-ADF1-22A3AFDEE619}"/>
    <dgm:cxn modelId="{25E61CD4-6226-4EB1-B6AD-AC3BF7A23E97}" type="presOf" srcId="{43DC5158-25E6-4614-A740-8209EE2AC392}" destId="{A6B27E5B-5D66-4B1E-AAED-D1FD3963F479}" srcOrd="0" destOrd="0" presId="urn:microsoft.com/office/officeart/2005/8/layout/list1"/>
    <dgm:cxn modelId="{729DCCD9-6E53-4A54-A6AA-5204F0C32622}" srcId="{9D1045B1-23B1-441C-AE79-ED53B531B04B}" destId="{CFA115E4-C5BD-4CDC-891F-6ECFAD2DB12A}" srcOrd="0" destOrd="0" parTransId="{FACD9585-4D5E-4165-8424-C61451F7D8A8}" sibTransId="{D59C83F3-0071-41B5-AD61-E6257C112424}"/>
    <dgm:cxn modelId="{8C3A98F6-EA21-48D2-9530-2D0A6693D0C3}" type="presOf" srcId="{9D1045B1-23B1-441C-AE79-ED53B531B04B}" destId="{97EBD900-9465-428A-9512-075580DB1C0F}" srcOrd="1" destOrd="0" presId="urn:microsoft.com/office/officeart/2005/8/layout/list1"/>
    <dgm:cxn modelId="{98C02A5F-2F55-4701-B12B-96344689DA07}" type="presParOf" srcId="{A6B27E5B-5D66-4B1E-AAED-D1FD3963F479}" destId="{3B0516DB-B3FA-41B3-8411-6A8F85F6809B}" srcOrd="0" destOrd="0" presId="urn:microsoft.com/office/officeart/2005/8/layout/list1"/>
    <dgm:cxn modelId="{43C95F6C-8317-4B95-8F91-9F460AF1D44C}" type="presParOf" srcId="{3B0516DB-B3FA-41B3-8411-6A8F85F6809B}" destId="{38C72EE2-AD62-46F3-8962-6EE0281FF1A2}" srcOrd="0" destOrd="0" presId="urn:microsoft.com/office/officeart/2005/8/layout/list1"/>
    <dgm:cxn modelId="{B4F0A681-138B-46E8-9849-9B7FCC5115A7}" type="presParOf" srcId="{3B0516DB-B3FA-41B3-8411-6A8F85F6809B}" destId="{97EBD900-9465-428A-9512-075580DB1C0F}" srcOrd="1" destOrd="0" presId="urn:microsoft.com/office/officeart/2005/8/layout/list1"/>
    <dgm:cxn modelId="{30506A1D-BCB0-44E7-A4FF-F4FBBBD4721F}" type="presParOf" srcId="{A6B27E5B-5D66-4B1E-AAED-D1FD3963F479}" destId="{257440FF-5F87-4557-8FD5-59E8C65B5536}" srcOrd="1" destOrd="0" presId="urn:microsoft.com/office/officeart/2005/8/layout/list1"/>
    <dgm:cxn modelId="{37B12954-24E1-43EC-8D09-CC9F7ADC902B}" type="presParOf" srcId="{A6B27E5B-5D66-4B1E-AAED-D1FD3963F479}" destId="{E9322F39-F3E5-43E7-A7AA-CC9DC47B97BC}" srcOrd="2" destOrd="0" presId="urn:microsoft.com/office/officeart/2005/8/layout/list1"/>
    <dgm:cxn modelId="{6C7338E2-12DF-4C9D-8F0B-C0ADEE207428}" type="presParOf" srcId="{A6B27E5B-5D66-4B1E-AAED-D1FD3963F479}" destId="{6F442A16-90C0-4AE8-8900-BFC1186EB2B0}" srcOrd="3" destOrd="0" presId="urn:microsoft.com/office/officeart/2005/8/layout/list1"/>
    <dgm:cxn modelId="{DE3C6C29-C1C0-4FA4-91BA-63AC128310D1}" type="presParOf" srcId="{A6B27E5B-5D66-4B1E-AAED-D1FD3963F479}" destId="{2890EC9C-5380-43DC-BEF4-3E7A7812739D}" srcOrd="4" destOrd="0" presId="urn:microsoft.com/office/officeart/2005/8/layout/list1"/>
    <dgm:cxn modelId="{96F6FF19-FD1E-4A6C-80FC-3D80FBDCE69E}" type="presParOf" srcId="{2890EC9C-5380-43DC-BEF4-3E7A7812739D}" destId="{F3005D1E-41C9-43AC-B27D-762F7083DF33}" srcOrd="0" destOrd="0" presId="urn:microsoft.com/office/officeart/2005/8/layout/list1"/>
    <dgm:cxn modelId="{7D5EBD68-7F47-48ED-A2A5-E5FC32302207}" type="presParOf" srcId="{2890EC9C-5380-43DC-BEF4-3E7A7812739D}" destId="{F2C7832B-E8DC-4679-B25A-EA101B4DA336}" srcOrd="1" destOrd="0" presId="urn:microsoft.com/office/officeart/2005/8/layout/list1"/>
    <dgm:cxn modelId="{515AA0A7-7045-48F6-B8CB-EADF7D99C102}" type="presParOf" srcId="{A6B27E5B-5D66-4B1E-AAED-D1FD3963F479}" destId="{82BA0B24-022F-4711-93EA-AF8183D4D746}" srcOrd="5" destOrd="0" presId="urn:microsoft.com/office/officeart/2005/8/layout/list1"/>
    <dgm:cxn modelId="{90F6C19D-A2C4-4B82-B25E-51869303351D}" type="presParOf" srcId="{A6B27E5B-5D66-4B1E-AAED-D1FD3963F479}" destId="{5B097535-810A-4093-99BC-419111EA988A}" srcOrd="6" destOrd="0" presId="urn:microsoft.com/office/officeart/2005/8/layout/list1"/>
    <dgm:cxn modelId="{3355AE96-8A55-4F7B-A57D-B7209279AB97}" type="presParOf" srcId="{A6B27E5B-5D66-4B1E-AAED-D1FD3963F479}" destId="{7F3E13D5-786D-4CC4-BBCC-8EDBCFF70E6B}" srcOrd="7" destOrd="0" presId="urn:microsoft.com/office/officeart/2005/8/layout/list1"/>
    <dgm:cxn modelId="{29E68F68-2CF9-4E39-B177-97558D054262}" type="presParOf" srcId="{A6B27E5B-5D66-4B1E-AAED-D1FD3963F479}" destId="{1E7E6417-3CC7-4D08-A6E4-DF0F3341095C}" srcOrd="8" destOrd="0" presId="urn:microsoft.com/office/officeart/2005/8/layout/list1"/>
    <dgm:cxn modelId="{DD0471F8-9233-4A24-9E54-C8DA50D10913}" type="presParOf" srcId="{1E7E6417-3CC7-4D08-A6E4-DF0F3341095C}" destId="{90EF18B1-2159-4EDA-AD6B-460466BCCE1F}" srcOrd="0" destOrd="0" presId="urn:microsoft.com/office/officeart/2005/8/layout/list1"/>
    <dgm:cxn modelId="{A9BDEE9E-D2B5-4ED0-8F96-9346B958EBEF}" type="presParOf" srcId="{1E7E6417-3CC7-4D08-A6E4-DF0F3341095C}" destId="{AF0FFCC5-CABE-4B6C-A0AF-1612C31263A7}" srcOrd="1" destOrd="0" presId="urn:microsoft.com/office/officeart/2005/8/layout/list1"/>
    <dgm:cxn modelId="{DA55DAD0-201C-4677-B7DC-1F5A168A679C}" type="presParOf" srcId="{A6B27E5B-5D66-4B1E-AAED-D1FD3963F479}" destId="{BF0341B7-10E7-461E-9C96-338714617D7D}" srcOrd="9" destOrd="0" presId="urn:microsoft.com/office/officeart/2005/8/layout/list1"/>
    <dgm:cxn modelId="{602CFB13-43E7-4682-A705-0FFDF77EDC56}" type="presParOf" srcId="{A6B27E5B-5D66-4B1E-AAED-D1FD3963F479}" destId="{0070006B-06B8-48DC-A933-277CEB035F0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EA3943-7E83-408B-8B7E-37A78C277F9D}" type="doc">
      <dgm:prSet loTypeId="urn:microsoft.com/office/officeart/2005/8/layout/list1" loCatId="list" qsTypeId="urn:microsoft.com/office/officeart/2005/8/quickstyle/3d2#2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5187E956-0909-47B4-A354-17F6063F3340}">
      <dgm:prSet phldrT="[Metin]"/>
      <dgm:spPr/>
      <dgm:t>
        <a:bodyPr/>
        <a:lstStyle/>
        <a:p>
          <a:r>
            <a:rPr lang="tr-TR" dirty="0"/>
            <a:t>Serum </a:t>
          </a:r>
          <a:r>
            <a:rPr lang="tr-TR" dirty="0" err="1"/>
            <a:t>osmolalitesi</a:t>
          </a:r>
          <a:r>
            <a:rPr lang="tr-TR" dirty="0"/>
            <a:t> yüksek</a:t>
          </a:r>
        </a:p>
      </dgm:t>
    </dgm:pt>
    <dgm:pt modelId="{A5A5F6EC-2ABA-4CAB-BF5D-3B42B4011978}" type="parTrans" cxnId="{EA47648D-203D-41C2-A9B1-91856E892C54}">
      <dgm:prSet/>
      <dgm:spPr/>
      <dgm:t>
        <a:bodyPr/>
        <a:lstStyle/>
        <a:p>
          <a:endParaRPr lang="tr-TR"/>
        </a:p>
      </dgm:t>
    </dgm:pt>
    <dgm:pt modelId="{7C8B23B7-D5A9-45E4-819A-C942B8849456}" type="sibTrans" cxnId="{EA47648D-203D-41C2-A9B1-91856E892C54}">
      <dgm:prSet/>
      <dgm:spPr/>
      <dgm:t>
        <a:bodyPr/>
        <a:lstStyle/>
        <a:p>
          <a:endParaRPr lang="tr-TR"/>
        </a:p>
      </dgm:t>
    </dgm:pt>
    <dgm:pt modelId="{DC1D88EE-C171-4312-8E34-40D02E625D05}">
      <dgm:prSet phldrT="[Metin]"/>
      <dgm:spPr/>
      <dgm:t>
        <a:bodyPr/>
        <a:lstStyle/>
        <a:p>
          <a:r>
            <a:rPr lang="tr-TR" dirty="0"/>
            <a:t>Acil tedavi gereksinimi yok</a:t>
          </a:r>
        </a:p>
      </dgm:t>
    </dgm:pt>
    <dgm:pt modelId="{4CE88711-3114-4EAE-BA8C-53A4A441C90A}" type="parTrans" cxnId="{DD6FAED3-F258-4029-83FF-8A3180A320F9}">
      <dgm:prSet/>
      <dgm:spPr/>
      <dgm:t>
        <a:bodyPr/>
        <a:lstStyle/>
        <a:p>
          <a:endParaRPr lang="tr-TR"/>
        </a:p>
      </dgm:t>
    </dgm:pt>
    <dgm:pt modelId="{6786FB64-AEE9-4A82-822D-684D5AFCF600}" type="sibTrans" cxnId="{DD6FAED3-F258-4029-83FF-8A3180A320F9}">
      <dgm:prSet/>
      <dgm:spPr/>
      <dgm:t>
        <a:bodyPr/>
        <a:lstStyle/>
        <a:p>
          <a:endParaRPr lang="tr-TR"/>
        </a:p>
      </dgm:t>
    </dgm:pt>
    <dgm:pt modelId="{7D0BB5AF-0A10-4EFF-A920-D88E9E74452A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dirty="0">
              <a:solidFill>
                <a:schemeClr val="bg1"/>
              </a:solidFill>
            </a:rPr>
            <a:t>Gerçek </a:t>
          </a:r>
          <a:r>
            <a:rPr lang="tr-TR" dirty="0" err="1">
              <a:solidFill>
                <a:schemeClr val="bg1"/>
              </a:solidFill>
            </a:rPr>
            <a:t>hipotonik</a:t>
          </a:r>
          <a:r>
            <a:rPr lang="tr-TR" dirty="0">
              <a:solidFill>
                <a:schemeClr val="bg1"/>
              </a:solidFill>
            </a:rPr>
            <a:t> </a:t>
          </a:r>
          <a:r>
            <a:rPr lang="tr-TR" dirty="0" err="1">
              <a:solidFill>
                <a:schemeClr val="bg1"/>
              </a:solidFill>
            </a:rPr>
            <a:t>hiponatremi</a:t>
          </a:r>
          <a:r>
            <a:rPr lang="tr-TR" dirty="0">
              <a:solidFill>
                <a:schemeClr val="bg1"/>
              </a:solidFill>
            </a:rPr>
            <a:t> değil..</a:t>
          </a:r>
        </a:p>
      </dgm:t>
    </dgm:pt>
    <dgm:pt modelId="{4D5B73CE-EEFD-40A9-9715-2912E2E5BC75}" type="parTrans" cxnId="{6523B458-9A69-42C9-A5F3-F89E073B646C}">
      <dgm:prSet/>
      <dgm:spPr/>
      <dgm:t>
        <a:bodyPr/>
        <a:lstStyle/>
        <a:p>
          <a:endParaRPr lang="tr-TR"/>
        </a:p>
      </dgm:t>
    </dgm:pt>
    <dgm:pt modelId="{CD452E51-B8F8-49F9-AFE0-54BD3AE283AC}" type="sibTrans" cxnId="{6523B458-9A69-42C9-A5F3-F89E073B646C}">
      <dgm:prSet/>
      <dgm:spPr/>
      <dgm:t>
        <a:bodyPr/>
        <a:lstStyle/>
        <a:p>
          <a:endParaRPr lang="tr-TR"/>
        </a:p>
      </dgm:t>
    </dgm:pt>
    <dgm:pt modelId="{CC765D23-F293-473E-8F90-873D4D87B8F4}">
      <dgm:prSet/>
      <dgm:spPr/>
      <dgm:t>
        <a:bodyPr/>
        <a:lstStyle/>
        <a:p>
          <a:r>
            <a:rPr lang="tr-TR" dirty="0"/>
            <a:t>Altta yatan hastalığın tedavisi</a:t>
          </a:r>
        </a:p>
      </dgm:t>
    </dgm:pt>
    <dgm:pt modelId="{15803623-496A-4CB1-8DD0-5E61E1C4E0C3}" type="parTrans" cxnId="{EF9F5AC0-2F52-4D43-BC29-71F9F03F479E}">
      <dgm:prSet/>
      <dgm:spPr/>
      <dgm:t>
        <a:bodyPr/>
        <a:lstStyle/>
        <a:p>
          <a:endParaRPr lang="tr-TR"/>
        </a:p>
      </dgm:t>
    </dgm:pt>
    <dgm:pt modelId="{35A9EDF3-6264-42C5-BBB9-B41968657C5C}" type="sibTrans" cxnId="{EF9F5AC0-2F52-4D43-BC29-71F9F03F479E}">
      <dgm:prSet/>
      <dgm:spPr/>
      <dgm:t>
        <a:bodyPr/>
        <a:lstStyle/>
        <a:p>
          <a:endParaRPr lang="tr-TR"/>
        </a:p>
      </dgm:t>
    </dgm:pt>
    <dgm:pt modelId="{DA50A923-952B-46C5-8820-C85D0B9F2982}">
      <dgm:prSet phldrT="[Metin]"/>
      <dgm:spPr/>
      <dgm:t>
        <a:bodyPr/>
        <a:lstStyle/>
        <a:p>
          <a:r>
            <a:rPr lang="tr-TR" dirty="0"/>
            <a:t>TEDAVİ</a:t>
          </a:r>
        </a:p>
      </dgm:t>
    </dgm:pt>
    <dgm:pt modelId="{B14C0420-2DD0-4E27-B4D8-8B44F7255214}" type="parTrans" cxnId="{5B57F720-E763-49B4-8E89-925DA1DC870D}">
      <dgm:prSet/>
      <dgm:spPr/>
      <dgm:t>
        <a:bodyPr/>
        <a:lstStyle/>
        <a:p>
          <a:endParaRPr lang="tr-TR"/>
        </a:p>
      </dgm:t>
    </dgm:pt>
    <dgm:pt modelId="{53AADB21-8DFB-4E04-9372-C4D7D7BED3CC}" type="sibTrans" cxnId="{5B57F720-E763-49B4-8E89-925DA1DC870D}">
      <dgm:prSet/>
      <dgm:spPr/>
      <dgm:t>
        <a:bodyPr/>
        <a:lstStyle/>
        <a:p>
          <a:endParaRPr lang="tr-TR"/>
        </a:p>
      </dgm:t>
    </dgm:pt>
    <dgm:pt modelId="{AD4DCB6B-15E5-4CB1-AD42-81C1A11DF946}">
      <dgm:prSet/>
      <dgm:spPr/>
      <dgm:t>
        <a:bodyPr/>
        <a:lstStyle/>
        <a:p>
          <a:r>
            <a:rPr lang="tr-TR" dirty="0"/>
            <a:t>%0.9 </a:t>
          </a:r>
          <a:r>
            <a:rPr lang="tr-TR" dirty="0" err="1"/>
            <a:t>NaCl</a:t>
          </a:r>
          <a:r>
            <a:rPr lang="tr-TR" dirty="0"/>
            <a:t> + </a:t>
          </a:r>
          <a:r>
            <a:rPr lang="tr-TR" dirty="0" err="1"/>
            <a:t>insülin</a:t>
          </a:r>
          <a:r>
            <a:rPr lang="tr-TR" dirty="0"/>
            <a:t> + K </a:t>
          </a:r>
          <a:r>
            <a:rPr lang="tr-TR" dirty="0" err="1"/>
            <a:t>replasmanı</a:t>
          </a:r>
          <a:endParaRPr lang="tr-TR" dirty="0"/>
        </a:p>
      </dgm:t>
    </dgm:pt>
    <dgm:pt modelId="{4866D6C6-C910-4620-BF28-4F7C1808174B}" type="parTrans" cxnId="{2CB0C21C-58DE-4C63-AEE9-8AD7B6685487}">
      <dgm:prSet/>
      <dgm:spPr/>
      <dgm:t>
        <a:bodyPr/>
        <a:lstStyle/>
        <a:p>
          <a:endParaRPr lang="tr-TR"/>
        </a:p>
      </dgm:t>
    </dgm:pt>
    <dgm:pt modelId="{A83D55FB-1B28-465C-BBF2-73A14B742455}" type="sibTrans" cxnId="{2CB0C21C-58DE-4C63-AEE9-8AD7B6685487}">
      <dgm:prSet/>
      <dgm:spPr/>
      <dgm:t>
        <a:bodyPr/>
        <a:lstStyle/>
        <a:p>
          <a:endParaRPr lang="tr-TR"/>
        </a:p>
      </dgm:t>
    </dgm:pt>
    <dgm:pt modelId="{16249AF7-7275-4F49-ACA7-C41DCC6B25CB}">
      <dgm:prSet/>
      <dgm:spPr/>
      <dgm:t>
        <a:bodyPr/>
        <a:lstStyle/>
        <a:p>
          <a:r>
            <a:rPr lang="tr-TR" dirty="0"/>
            <a:t>KŞ &lt;300 mg/</a:t>
          </a:r>
          <a:r>
            <a:rPr lang="tr-TR" dirty="0" err="1"/>
            <a:t>dl</a:t>
          </a:r>
          <a:r>
            <a:rPr lang="tr-TR" dirty="0"/>
            <a:t> olunca </a:t>
          </a:r>
          <a:r>
            <a:rPr lang="tr-TR" dirty="0" err="1"/>
            <a:t>hipotonik</a:t>
          </a:r>
          <a:r>
            <a:rPr lang="tr-TR" dirty="0"/>
            <a:t> </a:t>
          </a:r>
          <a:r>
            <a:rPr lang="tr-TR" dirty="0" err="1"/>
            <a:t>mayiye</a:t>
          </a:r>
          <a:r>
            <a:rPr lang="tr-TR" dirty="0"/>
            <a:t> geçilmesi </a:t>
          </a:r>
        </a:p>
      </dgm:t>
    </dgm:pt>
    <dgm:pt modelId="{5407627A-B1E6-4A8D-833A-B5BCCEE4FA75}" type="parTrans" cxnId="{0398DDDE-CB63-4F2D-B2C7-4EC1DB0A0BAF}">
      <dgm:prSet/>
      <dgm:spPr/>
      <dgm:t>
        <a:bodyPr/>
        <a:lstStyle/>
        <a:p>
          <a:endParaRPr lang="tr-TR"/>
        </a:p>
      </dgm:t>
    </dgm:pt>
    <dgm:pt modelId="{BE785E13-E946-449B-A202-C1750CBC2C4A}" type="sibTrans" cxnId="{0398DDDE-CB63-4F2D-B2C7-4EC1DB0A0BAF}">
      <dgm:prSet/>
      <dgm:spPr/>
      <dgm:t>
        <a:bodyPr/>
        <a:lstStyle/>
        <a:p>
          <a:endParaRPr lang="tr-TR"/>
        </a:p>
      </dgm:t>
    </dgm:pt>
    <dgm:pt modelId="{EA8D697F-5ACA-4D57-A961-0F1CC24853D9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dirty="0">
              <a:solidFill>
                <a:schemeClr val="bg1"/>
              </a:solidFill>
            </a:rPr>
            <a:t>Düzeltilmiş </a:t>
          </a:r>
          <a:r>
            <a:rPr lang="tr-TR" dirty="0" err="1">
              <a:solidFill>
                <a:schemeClr val="bg1"/>
              </a:solidFill>
            </a:rPr>
            <a:t>Na</a:t>
          </a:r>
          <a:r>
            <a:rPr lang="tr-TR" dirty="0">
              <a:solidFill>
                <a:schemeClr val="bg1"/>
              </a:solidFill>
            </a:rPr>
            <a:t>: </a:t>
          </a:r>
          <a:r>
            <a:rPr lang="tr-TR" dirty="0">
              <a:solidFill>
                <a:srgbClr val="FFFF00"/>
              </a:solidFill>
            </a:rPr>
            <a:t>Ölçülen </a:t>
          </a:r>
          <a:r>
            <a:rPr lang="tr-TR" dirty="0" err="1">
              <a:solidFill>
                <a:srgbClr val="FFFF00"/>
              </a:solidFill>
            </a:rPr>
            <a:t>Na</a:t>
          </a:r>
          <a:r>
            <a:rPr lang="tr-TR" dirty="0">
              <a:solidFill>
                <a:srgbClr val="FFFF00"/>
              </a:solidFill>
            </a:rPr>
            <a:t> + 0.016/0.02/0.024x (KŞ-100)</a:t>
          </a:r>
        </a:p>
      </dgm:t>
    </dgm:pt>
    <dgm:pt modelId="{6A691EB0-7735-4662-8B6B-BE4F07FC1606}" type="parTrans" cxnId="{0EC0E3CA-0E75-42ED-9D1D-3996049ED409}">
      <dgm:prSet/>
      <dgm:spPr/>
      <dgm:t>
        <a:bodyPr/>
        <a:lstStyle/>
        <a:p>
          <a:endParaRPr lang="tr-TR"/>
        </a:p>
      </dgm:t>
    </dgm:pt>
    <dgm:pt modelId="{67615455-C674-4E7E-ACB1-9EB16E525161}" type="sibTrans" cxnId="{0EC0E3CA-0E75-42ED-9D1D-3996049ED409}">
      <dgm:prSet/>
      <dgm:spPr/>
      <dgm:t>
        <a:bodyPr/>
        <a:lstStyle/>
        <a:p>
          <a:endParaRPr lang="tr-TR"/>
        </a:p>
      </dgm:t>
    </dgm:pt>
    <dgm:pt modelId="{C316BD25-155B-4837-A949-E676AD3D1413}">
      <dgm:prSet/>
      <dgm:spPr/>
      <dgm:t>
        <a:bodyPr/>
        <a:lstStyle/>
        <a:p>
          <a:r>
            <a:rPr lang="tr-TR" dirty="0"/>
            <a:t>Risk faktörlerinin yönetimi</a:t>
          </a:r>
        </a:p>
      </dgm:t>
    </dgm:pt>
    <dgm:pt modelId="{2BCAE076-1BB4-4A66-8190-1C4B5F091575}" type="parTrans" cxnId="{5AA933B5-CB2F-41FF-8D9D-105A16F2AB1E}">
      <dgm:prSet/>
      <dgm:spPr/>
      <dgm:t>
        <a:bodyPr/>
        <a:lstStyle/>
        <a:p>
          <a:endParaRPr lang="tr-TR"/>
        </a:p>
      </dgm:t>
    </dgm:pt>
    <dgm:pt modelId="{14E4300D-4804-4FAB-A68B-14C670EEE362}" type="sibTrans" cxnId="{5AA933B5-CB2F-41FF-8D9D-105A16F2AB1E}">
      <dgm:prSet/>
      <dgm:spPr/>
      <dgm:t>
        <a:bodyPr/>
        <a:lstStyle/>
        <a:p>
          <a:endParaRPr lang="tr-TR"/>
        </a:p>
      </dgm:t>
    </dgm:pt>
    <dgm:pt modelId="{497B0A66-D15E-4D93-922E-71896CD9CB97}" type="pres">
      <dgm:prSet presAssocID="{58EA3943-7E83-408B-8B7E-37A78C277F9D}" presName="linear" presStyleCnt="0">
        <dgm:presLayoutVars>
          <dgm:dir/>
          <dgm:animLvl val="lvl"/>
          <dgm:resizeHandles val="exact"/>
        </dgm:presLayoutVars>
      </dgm:prSet>
      <dgm:spPr/>
    </dgm:pt>
    <dgm:pt modelId="{F2D2FFBD-448B-4739-91D2-EAEBFB09BAC1}" type="pres">
      <dgm:prSet presAssocID="{5187E956-0909-47B4-A354-17F6063F3340}" presName="parentLin" presStyleCnt="0"/>
      <dgm:spPr/>
    </dgm:pt>
    <dgm:pt modelId="{49E9BD7D-81E1-4C11-9D2F-7A755C15CC29}" type="pres">
      <dgm:prSet presAssocID="{5187E956-0909-47B4-A354-17F6063F3340}" presName="parentLeftMargin" presStyleLbl="node1" presStyleIdx="0" presStyleCnt="3"/>
      <dgm:spPr/>
    </dgm:pt>
    <dgm:pt modelId="{D16B71B9-7ED7-4BA5-B3DA-64F3205F56C5}" type="pres">
      <dgm:prSet presAssocID="{5187E956-0909-47B4-A354-17F6063F334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4F456CD-FA4F-4A15-816C-8EA3219EF034}" type="pres">
      <dgm:prSet presAssocID="{5187E956-0909-47B4-A354-17F6063F3340}" presName="negativeSpace" presStyleCnt="0"/>
      <dgm:spPr/>
    </dgm:pt>
    <dgm:pt modelId="{95FECF5C-8772-4C96-ADE6-2B7264B11A9B}" type="pres">
      <dgm:prSet presAssocID="{5187E956-0909-47B4-A354-17F6063F3340}" presName="childText" presStyleLbl="conFgAcc1" presStyleIdx="0" presStyleCnt="3">
        <dgm:presLayoutVars>
          <dgm:bulletEnabled val="1"/>
        </dgm:presLayoutVars>
      </dgm:prSet>
      <dgm:spPr/>
    </dgm:pt>
    <dgm:pt modelId="{F8CBADD7-C90E-426C-9E69-85E50C44AC79}" type="pres">
      <dgm:prSet presAssocID="{7C8B23B7-D5A9-45E4-819A-C942B8849456}" presName="spaceBetweenRectangles" presStyleCnt="0"/>
      <dgm:spPr/>
    </dgm:pt>
    <dgm:pt modelId="{29AABB3C-7146-4069-8B89-8B8A1CFC4779}" type="pres">
      <dgm:prSet presAssocID="{DC1D88EE-C171-4312-8E34-40D02E625D05}" presName="parentLin" presStyleCnt="0"/>
      <dgm:spPr/>
    </dgm:pt>
    <dgm:pt modelId="{03F0A88D-6347-4F3C-95AD-D63533E9AEE0}" type="pres">
      <dgm:prSet presAssocID="{DC1D88EE-C171-4312-8E34-40D02E625D05}" presName="parentLeftMargin" presStyleLbl="node1" presStyleIdx="0" presStyleCnt="3"/>
      <dgm:spPr/>
    </dgm:pt>
    <dgm:pt modelId="{1E2FD142-2BD2-45CB-9231-DEC0D7C62049}" type="pres">
      <dgm:prSet presAssocID="{DC1D88EE-C171-4312-8E34-40D02E625D0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7A797AE-3F94-48CF-BBDE-8E01F438CD2E}" type="pres">
      <dgm:prSet presAssocID="{DC1D88EE-C171-4312-8E34-40D02E625D05}" presName="negativeSpace" presStyleCnt="0"/>
      <dgm:spPr/>
    </dgm:pt>
    <dgm:pt modelId="{7BD84B27-F512-4736-A03E-3EF15AC820FD}" type="pres">
      <dgm:prSet presAssocID="{DC1D88EE-C171-4312-8E34-40D02E625D05}" presName="childText" presStyleLbl="conFgAcc1" presStyleIdx="1" presStyleCnt="3">
        <dgm:presLayoutVars>
          <dgm:bulletEnabled val="1"/>
        </dgm:presLayoutVars>
      </dgm:prSet>
      <dgm:spPr/>
    </dgm:pt>
    <dgm:pt modelId="{BE4CC018-2318-473D-B567-E3FAE8E89AB6}" type="pres">
      <dgm:prSet presAssocID="{6786FB64-AEE9-4A82-822D-684D5AFCF600}" presName="spaceBetweenRectangles" presStyleCnt="0"/>
      <dgm:spPr/>
    </dgm:pt>
    <dgm:pt modelId="{FF270BE7-E3A6-45B8-9DA7-56EB6D722293}" type="pres">
      <dgm:prSet presAssocID="{DA50A923-952B-46C5-8820-C85D0B9F2982}" presName="parentLin" presStyleCnt="0"/>
      <dgm:spPr/>
    </dgm:pt>
    <dgm:pt modelId="{04F7F24A-4690-4148-9005-3F5F7D6C9AC2}" type="pres">
      <dgm:prSet presAssocID="{DA50A923-952B-46C5-8820-C85D0B9F2982}" presName="parentLeftMargin" presStyleLbl="node1" presStyleIdx="1" presStyleCnt="3"/>
      <dgm:spPr/>
    </dgm:pt>
    <dgm:pt modelId="{A57FEA55-58F5-4AA5-80F9-AAC1E59D13DC}" type="pres">
      <dgm:prSet presAssocID="{DA50A923-952B-46C5-8820-C85D0B9F298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0B2AF17-64D5-4349-84E6-EEF10206BC1A}" type="pres">
      <dgm:prSet presAssocID="{DA50A923-952B-46C5-8820-C85D0B9F2982}" presName="negativeSpace" presStyleCnt="0"/>
      <dgm:spPr/>
    </dgm:pt>
    <dgm:pt modelId="{D3EDBA5A-16F5-4EEE-B41E-91F9A0CDD3CE}" type="pres">
      <dgm:prSet presAssocID="{DA50A923-952B-46C5-8820-C85D0B9F298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CB0C21C-58DE-4C63-AEE9-8AD7B6685487}" srcId="{DA50A923-952B-46C5-8820-C85D0B9F2982}" destId="{AD4DCB6B-15E5-4CB1-AD42-81C1A11DF946}" srcOrd="0" destOrd="0" parTransId="{4866D6C6-C910-4620-BF28-4F7C1808174B}" sibTransId="{A83D55FB-1B28-465C-BBF2-73A14B742455}"/>
    <dgm:cxn modelId="{5B57F720-E763-49B4-8E89-925DA1DC870D}" srcId="{58EA3943-7E83-408B-8B7E-37A78C277F9D}" destId="{DA50A923-952B-46C5-8820-C85D0B9F2982}" srcOrd="2" destOrd="0" parTransId="{B14C0420-2DD0-4E27-B4D8-8B44F7255214}" sibTransId="{53AADB21-8DFB-4E04-9372-C4D7D7BED3CC}"/>
    <dgm:cxn modelId="{DF3A382D-4EAD-4BDB-9DB2-13AE96F3792A}" type="presOf" srcId="{AD4DCB6B-15E5-4CB1-AD42-81C1A11DF946}" destId="{D3EDBA5A-16F5-4EEE-B41E-91F9A0CDD3CE}" srcOrd="0" destOrd="0" presId="urn:microsoft.com/office/officeart/2005/8/layout/list1"/>
    <dgm:cxn modelId="{494C3637-BE09-4519-AF50-7886E5B4734C}" type="presOf" srcId="{DC1D88EE-C171-4312-8E34-40D02E625D05}" destId="{1E2FD142-2BD2-45CB-9231-DEC0D7C62049}" srcOrd="1" destOrd="0" presId="urn:microsoft.com/office/officeart/2005/8/layout/list1"/>
    <dgm:cxn modelId="{70E19041-620E-4005-9754-351B92C3D46F}" type="presOf" srcId="{DC1D88EE-C171-4312-8E34-40D02E625D05}" destId="{03F0A88D-6347-4F3C-95AD-D63533E9AEE0}" srcOrd="0" destOrd="0" presId="urn:microsoft.com/office/officeart/2005/8/layout/list1"/>
    <dgm:cxn modelId="{8B9FDA69-DB99-4266-BEB8-AFB219E53EF6}" type="presOf" srcId="{58EA3943-7E83-408B-8B7E-37A78C277F9D}" destId="{497B0A66-D15E-4D93-922E-71896CD9CB97}" srcOrd="0" destOrd="0" presId="urn:microsoft.com/office/officeart/2005/8/layout/list1"/>
    <dgm:cxn modelId="{A492284A-1832-429A-93AB-63B9A3EB430C}" type="presOf" srcId="{7D0BB5AF-0A10-4EFF-A920-D88E9E74452A}" destId="{95FECF5C-8772-4C96-ADE6-2B7264B11A9B}" srcOrd="0" destOrd="0" presId="urn:microsoft.com/office/officeart/2005/8/layout/list1"/>
    <dgm:cxn modelId="{8C269371-04C6-4DF3-9B14-056FD6C87354}" type="presOf" srcId="{CC765D23-F293-473E-8F90-873D4D87B8F4}" destId="{7BD84B27-F512-4736-A03E-3EF15AC820FD}" srcOrd="0" destOrd="0" presId="urn:microsoft.com/office/officeart/2005/8/layout/list1"/>
    <dgm:cxn modelId="{6523B458-9A69-42C9-A5F3-F89E073B646C}" srcId="{5187E956-0909-47B4-A354-17F6063F3340}" destId="{7D0BB5AF-0A10-4EFF-A920-D88E9E74452A}" srcOrd="0" destOrd="0" parTransId="{4D5B73CE-EEFD-40A9-9715-2912E2E5BC75}" sibTransId="{CD452E51-B8F8-49F9-AFE0-54BD3AE283AC}"/>
    <dgm:cxn modelId="{E0A35759-56E0-4240-8D10-19E8005AEED2}" type="presOf" srcId="{5187E956-0909-47B4-A354-17F6063F3340}" destId="{D16B71B9-7ED7-4BA5-B3DA-64F3205F56C5}" srcOrd="1" destOrd="0" presId="urn:microsoft.com/office/officeart/2005/8/layout/list1"/>
    <dgm:cxn modelId="{C936FA87-5049-4D1D-8E83-88E425860A74}" type="presOf" srcId="{C316BD25-155B-4837-A949-E676AD3D1413}" destId="{7BD84B27-F512-4736-A03E-3EF15AC820FD}" srcOrd="0" destOrd="1" presId="urn:microsoft.com/office/officeart/2005/8/layout/list1"/>
    <dgm:cxn modelId="{EA47648D-203D-41C2-A9B1-91856E892C54}" srcId="{58EA3943-7E83-408B-8B7E-37A78C277F9D}" destId="{5187E956-0909-47B4-A354-17F6063F3340}" srcOrd="0" destOrd="0" parTransId="{A5A5F6EC-2ABA-4CAB-BF5D-3B42B4011978}" sibTransId="{7C8B23B7-D5A9-45E4-819A-C942B8849456}"/>
    <dgm:cxn modelId="{2D52B99E-9CB2-4803-918E-9CA07C40D721}" type="presOf" srcId="{DA50A923-952B-46C5-8820-C85D0B9F2982}" destId="{04F7F24A-4690-4148-9005-3F5F7D6C9AC2}" srcOrd="0" destOrd="0" presId="urn:microsoft.com/office/officeart/2005/8/layout/list1"/>
    <dgm:cxn modelId="{F14F63B2-DDC3-4FC8-947A-E3A3F6349133}" type="presOf" srcId="{5187E956-0909-47B4-A354-17F6063F3340}" destId="{49E9BD7D-81E1-4C11-9D2F-7A755C15CC29}" srcOrd="0" destOrd="0" presId="urn:microsoft.com/office/officeart/2005/8/layout/list1"/>
    <dgm:cxn modelId="{5AA933B5-CB2F-41FF-8D9D-105A16F2AB1E}" srcId="{DC1D88EE-C171-4312-8E34-40D02E625D05}" destId="{C316BD25-155B-4837-A949-E676AD3D1413}" srcOrd="1" destOrd="0" parTransId="{2BCAE076-1BB4-4A66-8190-1C4B5F091575}" sibTransId="{14E4300D-4804-4FAB-A68B-14C670EEE362}"/>
    <dgm:cxn modelId="{EF9F5AC0-2F52-4D43-BC29-71F9F03F479E}" srcId="{DC1D88EE-C171-4312-8E34-40D02E625D05}" destId="{CC765D23-F293-473E-8F90-873D4D87B8F4}" srcOrd="0" destOrd="0" parTransId="{15803623-496A-4CB1-8DD0-5E61E1C4E0C3}" sibTransId="{35A9EDF3-6264-42C5-BBB9-B41968657C5C}"/>
    <dgm:cxn modelId="{64A9A1C3-7C12-416F-BEBF-106F6C653455}" type="presOf" srcId="{DA50A923-952B-46C5-8820-C85D0B9F2982}" destId="{A57FEA55-58F5-4AA5-80F9-AAC1E59D13DC}" srcOrd="1" destOrd="0" presId="urn:microsoft.com/office/officeart/2005/8/layout/list1"/>
    <dgm:cxn modelId="{0EC0E3CA-0E75-42ED-9D1D-3996049ED409}" srcId="{5187E956-0909-47B4-A354-17F6063F3340}" destId="{EA8D697F-5ACA-4D57-A961-0F1CC24853D9}" srcOrd="1" destOrd="0" parTransId="{6A691EB0-7735-4662-8B6B-BE4F07FC1606}" sibTransId="{67615455-C674-4E7E-ACB1-9EB16E525161}"/>
    <dgm:cxn modelId="{DD6FAED3-F258-4029-83FF-8A3180A320F9}" srcId="{58EA3943-7E83-408B-8B7E-37A78C277F9D}" destId="{DC1D88EE-C171-4312-8E34-40D02E625D05}" srcOrd="1" destOrd="0" parTransId="{4CE88711-3114-4EAE-BA8C-53A4A441C90A}" sibTransId="{6786FB64-AEE9-4A82-822D-684D5AFCF600}"/>
    <dgm:cxn modelId="{D7C23DDA-0D5F-4090-BE8E-82809C67FBB6}" type="presOf" srcId="{16249AF7-7275-4F49-ACA7-C41DCC6B25CB}" destId="{D3EDBA5A-16F5-4EEE-B41E-91F9A0CDD3CE}" srcOrd="0" destOrd="1" presId="urn:microsoft.com/office/officeart/2005/8/layout/list1"/>
    <dgm:cxn modelId="{0398DDDE-CB63-4F2D-B2C7-4EC1DB0A0BAF}" srcId="{DA50A923-952B-46C5-8820-C85D0B9F2982}" destId="{16249AF7-7275-4F49-ACA7-C41DCC6B25CB}" srcOrd="1" destOrd="0" parTransId="{5407627A-B1E6-4A8D-833A-B5BCCEE4FA75}" sibTransId="{BE785E13-E946-449B-A202-C1750CBC2C4A}"/>
    <dgm:cxn modelId="{2A532CE2-2876-4528-A498-C9F61BECE8F7}" type="presOf" srcId="{EA8D697F-5ACA-4D57-A961-0F1CC24853D9}" destId="{95FECF5C-8772-4C96-ADE6-2B7264B11A9B}" srcOrd="0" destOrd="1" presId="urn:microsoft.com/office/officeart/2005/8/layout/list1"/>
    <dgm:cxn modelId="{FD1AC6CD-6332-4BE2-BBCB-5123F3CFEBC6}" type="presParOf" srcId="{497B0A66-D15E-4D93-922E-71896CD9CB97}" destId="{F2D2FFBD-448B-4739-91D2-EAEBFB09BAC1}" srcOrd="0" destOrd="0" presId="urn:microsoft.com/office/officeart/2005/8/layout/list1"/>
    <dgm:cxn modelId="{8A8D51DB-4C13-4AE4-BBB7-75EAD370CDCD}" type="presParOf" srcId="{F2D2FFBD-448B-4739-91D2-EAEBFB09BAC1}" destId="{49E9BD7D-81E1-4C11-9D2F-7A755C15CC29}" srcOrd="0" destOrd="0" presId="urn:microsoft.com/office/officeart/2005/8/layout/list1"/>
    <dgm:cxn modelId="{D5CD43FF-E02F-446E-AFE0-5ECCFB484DBA}" type="presParOf" srcId="{F2D2FFBD-448B-4739-91D2-EAEBFB09BAC1}" destId="{D16B71B9-7ED7-4BA5-B3DA-64F3205F56C5}" srcOrd="1" destOrd="0" presId="urn:microsoft.com/office/officeart/2005/8/layout/list1"/>
    <dgm:cxn modelId="{4492383D-5CF3-4159-AF22-266212C24C1F}" type="presParOf" srcId="{497B0A66-D15E-4D93-922E-71896CD9CB97}" destId="{14F456CD-FA4F-4A15-816C-8EA3219EF034}" srcOrd="1" destOrd="0" presId="urn:microsoft.com/office/officeart/2005/8/layout/list1"/>
    <dgm:cxn modelId="{E275C57B-6E87-4DEE-AC47-337A3984AD3C}" type="presParOf" srcId="{497B0A66-D15E-4D93-922E-71896CD9CB97}" destId="{95FECF5C-8772-4C96-ADE6-2B7264B11A9B}" srcOrd="2" destOrd="0" presId="urn:microsoft.com/office/officeart/2005/8/layout/list1"/>
    <dgm:cxn modelId="{C7E64A69-8DC6-477B-9E1F-57A318A13A89}" type="presParOf" srcId="{497B0A66-D15E-4D93-922E-71896CD9CB97}" destId="{F8CBADD7-C90E-426C-9E69-85E50C44AC79}" srcOrd="3" destOrd="0" presId="urn:microsoft.com/office/officeart/2005/8/layout/list1"/>
    <dgm:cxn modelId="{71BC37F8-705F-456F-8BC4-AEF52FC6CA44}" type="presParOf" srcId="{497B0A66-D15E-4D93-922E-71896CD9CB97}" destId="{29AABB3C-7146-4069-8B89-8B8A1CFC4779}" srcOrd="4" destOrd="0" presId="urn:microsoft.com/office/officeart/2005/8/layout/list1"/>
    <dgm:cxn modelId="{D15E0D4A-FA09-47F8-B343-A936E81FD2C6}" type="presParOf" srcId="{29AABB3C-7146-4069-8B89-8B8A1CFC4779}" destId="{03F0A88D-6347-4F3C-95AD-D63533E9AEE0}" srcOrd="0" destOrd="0" presId="urn:microsoft.com/office/officeart/2005/8/layout/list1"/>
    <dgm:cxn modelId="{CC857E98-3CFE-470F-8D16-AC9B3CD6306E}" type="presParOf" srcId="{29AABB3C-7146-4069-8B89-8B8A1CFC4779}" destId="{1E2FD142-2BD2-45CB-9231-DEC0D7C62049}" srcOrd="1" destOrd="0" presId="urn:microsoft.com/office/officeart/2005/8/layout/list1"/>
    <dgm:cxn modelId="{233C9059-8C02-49B2-982E-FBF0C85E2762}" type="presParOf" srcId="{497B0A66-D15E-4D93-922E-71896CD9CB97}" destId="{77A797AE-3F94-48CF-BBDE-8E01F438CD2E}" srcOrd="5" destOrd="0" presId="urn:microsoft.com/office/officeart/2005/8/layout/list1"/>
    <dgm:cxn modelId="{DF1FF5F3-3F6F-4C5D-B6FB-21A2FDB8F51B}" type="presParOf" srcId="{497B0A66-D15E-4D93-922E-71896CD9CB97}" destId="{7BD84B27-F512-4736-A03E-3EF15AC820FD}" srcOrd="6" destOrd="0" presId="urn:microsoft.com/office/officeart/2005/8/layout/list1"/>
    <dgm:cxn modelId="{165E50DE-6A61-42CD-93BB-02307E8461B7}" type="presParOf" srcId="{497B0A66-D15E-4D93-922E-71896CD9CB97}" destId="{BE4CC018-2318-473D-B567-E3FAE8E89AB6}" srcOrd="7" destOrd="0" presId="urn:microsoft.com/office/officeart/2005/8/layout/list1"/>
    <dgm:cxn modelId="{32CDE4F1-498B-4CC2-B78F-EFA93401EF83}" type="presParOf" srcId="{497B0A66-D15E-4D93-922E-71896CD9CB97}" destId="{FF270BE7-E3A6-45B8-9DA7-56EB6D722293}" srcOrd="8" destOrd="0" presId="urn:microsoft.com/office/officeart/2005/8/layout/list1"/>
    <dgm:cxn modelId="{FD3CDBCE-702A-47AA-BF24-ED939C86B018}" type="presParOf" srcId="{FF270BE7-E3A6-45B8-9DA7-56EB6D722293}" destId="{04F7F24A-4690-4148-9005-3F5F7D6C9AC2}" srcOrd="0" destOrd="0" presId="urn:microsoft.com/office/officeart/2005/8/layout/list1"/>
    <dgm:cxn modelId="{5C77A53C-3AD2-448A-8813-E77450CEAC33}" type="presParOf" srcId="{FF270BE7-E3A6-45B8-9DA7-56EB6D722293}" destId="{A57FEA55-58F5-4AA5-80F9-AAC1E59D13DC}" srcOrd="1" destOrd="0" presId="urn:microsoft.com/office/officeart/2005/8/layout/list1"/>
    <dgm:cxn modelId="{439C1B9E-91A0-4EC7-BD4B-B1D6060773BA}" type="presParOf" srcId="{497B0A66-D15E-4D93-922E-71896CD9CB97}" destId="{90B2AF17-64D5-4349-84E6-EEF10206BC1A}" srcOrd="9" destOrd="0" presId="urn:microsoft.com/office/officeart/2005/8/layout/list1"/>
    <dgm:cxn modelId="{711ABE2E-65D5-405E-80BD-892CAAE0E07C}" type="presParOf" srcId="{497B0A66-D15E-4D93-922E-71896CD9CB97}" destId="{D3EDBA5A-16F5-4EEE-B41E-91F9A0CDD3CE}" srcOrd="10" destOrd="0" presId="urn:microsoft.com/office/officeart/2005/8/layout/list1"/>
  </dgm:cxnLst>
  <dgm:bg/>
  <dgm:whole>
    <a:ln>
      <a:solidFill>
        <a:schemeClr val="bg2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0C082E-84E3-4944-9475-B7D4203B461A}" type="doc">
      <dgm:prSet loTypeId="urn:microsoft.com/office/officeart/2005/8/layout/vList5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43CB8EE2-7FA5-4C7B-A315-26FAD6454412}">
      <dgm:prSet phldrT="[Metin]" custT="1"/>
      <dgm:spPr/>
      <dgm:t>
        <a:bodyPr/>
        <a:lstStyle/>
        <a:p>
          <a:r>
            <a:rPr lang="tr-TR" sz="3600" dirty="0"/>
            <a:t>Hafif</a:t>
          </a:r>
          <a:r>
            <a:rPr lang="tr-TR" sz="6000" dirty="0"/>
            <a:t> </a:t>
          </a:r>
        </a:p>
      </dgm:t>
    </dgm:pt>
    <dgm:pt modelId="{39626F55-1B6F-4BF6-95EF-0A55B181CAE0}" type="parTrans" cxnId="{7FCF16C3-CF2F-4F64-A55B-CACD117310BE}">
      <dgm:prSet/>
      <dgm:spPr/>
      <dgm:t>
        <a:bodyPr/>
        <a:lstStyle/>
        <a:p>
          <a:endParaRPr lang="tr-TR"/>
        </a:p>
      </dgm:t>
    </dgm:pt>
    <dgm:pt modelId="{73155546-28EB-45CE-930D-ADCF65E3115F}" type="sibTrans" cxnId="{7FCF16C3-CF2F-4F64-A55B-CACD117310BE}">
      <dgm:prSet/>
      <dgm:spPr/>
      <dgm:t>
        <a:bodyPr/>
        <a:lstStyle/>
        <a:p>
          <a:endParaRPr lang="tr-TR"/>
        </a:p>
      </dgm:t>
    </dgm:pt>
    <dgm:pt modelId="{E1D9A2C0-91BD-450E-8276-259B9BBFD2EB}">
      <dgm:prSet phldrT="[Metin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/>
            <a:t>Mental</a:t>
          </a:r>
          <a:r>
            <a:rPr lang="tr-TR" dirty="0"/>
            <a:t> bozukluklar</a:t>
          </a:r>
        </a:p>
      </dgm:t>
    </dgm:pt>
    <dgm:pt modelId="{C329EE50-9611-439C-A72C-99DACA556082}" type="parTrans" cxnId="{3CBE7E09-A34E-4510-9B5A-3313E0A585CE}">
      <dgm:prSet/>
      <dgm:spPr/>
      <dgm:t>
        <a:bodyPr/>
        <a:lstStyle/>
        <a:p>
          <a:endParaRPr lang="tr-TR"/>
        </a:p>
      </dgm:t>
    </dgm:pt>
    <dgm:pt modelId="{77B13232-989E-4581-8159-EFF60BBF8364}" type="sibTrans" cxnId="{3CBE7E09-A34E-4510-9B5A-3313E0A585CE}">
      <dgm:prSet/>
      <dgm:spPr/>
      <dgm:t>
        <a:bodyPr/>
        <a:lstStyle/>
        <a:p>
          <a:endParaRPr lang="tr-TR"/>
        </a:p>
      </dgm:t>
    </dgm:pt>
    <dgm:pt modelId="{D4DAB1AE-ADB0-4903-8AED-994835F889AD}">
      <dgm:prSet phldrT="[Metin]" custT="1"/>
      <dgm:spPr/>
      <dgm:t>
        <a:bodyPr/>
        <a:lstStyle/>
        <a:p>
          <a:r>
            <a:rPr lang="tr-TR" sz="3600" dirty="0"/>
            <a:t>Orta</a:t>
          </a:r>
          <a:r>
            <a:rPr lang="tr-TR" sz="6000" dirty="0"/>
            <a:t> </a:t>
          </a:r>
        </a:p>
      </dgm:t>
    </dgm:pt>
    <dgm:pt modelId="{EE7DD5BA-F911-4446-B84F-C59D15C588FC}" type="parTrans" cxnId="{A7DC3EE7-61DA-49D1-89DA-775FF1110ACB}">
      <dgm:prSet/>
      <dgm:spPr/>
      <dgm:t>
        <a:bodyPr/>
        <a:lstStyle/>
        <a:p>
          <a:endParaRPr lang="tr-TR"/>
        </a:p>
      </dgm:t>
    </dgm:pt>
    <dgm:pt modelId="{345E20BE-66A8-4C60-825E-BCC28C0F1F43}" type="sibTrans" cxnId="{A7DC3EE7-61DA-49D1-89DA-775FF1110ACB}">
      <dgm:prSet/>
      <dgm:spPr/>
      <dgm:t>
        <a:bodyPr/>
        <a:lstStyle/>
        <a:p>
          <a:endParaRPr lang="tr-TR"/>
        </a:p>
      </dgm:t>
    </dgm:pt>
    <dgm:pt modelId="{9673D284-7180-4091-AE1F-61F424A618CF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tr-TR" dirty="0"/>
            <a:t>Baş ağrısı, bulantı-kusma</a:t>
          </a:r>
        </a:p>
      </dgm:t>
    </dgm:pt>
    <dgm:pt modelId="{6553DBB0-E094-4F4D-94A3-B5F51ED99FCF}" type="parTrans" cxnId="{3B694DA7-2579-474F-BBCE-EF429FFF8BF2}">
      <dgm:prSet/>
      <dgm:spPr/>
      <dgm:t>
        <a:bodyPr/>
        <a:lstStyle/>
        <a:p>
          <a:endParaRPr lang="tr-TR"/>
        </a:p>
      </dgm:t>
    </dgm:pt>
    <dgm:pt modelId="{DE294AEA-612E-4AFB-94DC-9C10C6350800}" type="sibTrans" cxnId="{3B694DA7-2579-474F-BBCE-EF429FFF8BF2}">
      <dgm:prSet/>
      <dgm:spPr/>
      <dgm:t>
        <a:bodyPr/>
        <a:lstStyle/>
        <a:p>
          <a:endParaRPr lang="tr-TR"/>
        </a:p>
      </dgm:t>
    </dgm:pt>
    <dgm:pt modelId="{62663DDD-9EC4-4CF5-ADD1-88A56A847D25}">
      <dgm:prSet phldrT="[Metin]" custT="1"/>
      <dgm:spPr/>
      <dgm:t>
        <a:bodyPr/>
        <a:lstStyle/>
        <a:p>
          <a:r>
            <a:rPr lang="tr-TR" sz="3600" dirty="0"/>
            <a:t>Ağır</a:t>
          </a:r>
          <a:r>
            <a:rPr lang="tr-TR" sz="6000" dirty="0"/>
            <a:t> </a:t>
          </a:r>
        </a:p>
      </dgm:t>
    </dgm:pt>
    <dgm:pt modelId="{CBEC9BF6-52B1-4D1D-8C41-8BB94AB51CCB}" type="parTrans" cxnId="{D281DFD2-4FAF-4C05-8566-0C45E8AE4850}">
      <dgm:prSet/>
      <dgm:spPr/>
      <dgm:t>
        <a:bodyPr/>
        <a:lstStyle/>
        <a:p>
          <a:endParaRPr lang="tr-TR"/>
        </a:p>
      </dgm:t>
    </dgm:pt>
    <dgm:pt modelId="{D72F8296-8D07-4966-9AEE-E468B3499396}" type="sibTrans" cxnId="{D281DFD2-4FAF-4C05-8566-0C45E8AE4850}">
      <dgm:prSet/>
      <dgm:spPr/>
      <dgm:t>
        <a:bodyPr/>
        <a:lstStyle/>
        <a:p>
          <a:endParaRPr lang="tr-TR"/>
        </a:p>
      </dgm:t>
    </dgm:pt>
    <dgm:pt modelId="{42B46E27-C21F-478C-8892-0BB0431D3C60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Uykuya meyil, nöbet</a:t>
          </a:r>
        </a:p>
      </dgm:t>
    </dgm:pt>
    <dgm:pt modelId="{DD6E6675-9385-40FF-88E6-EF9230E3358A}" type="parTrans" cxnId="{B130E7C3-083A-4390-8D72-02C8D0547AAC}">
      <dgm:prSet/>
      <dgm:spPr/>
      <dgm:t>
        <a:bodyPr/>
        <a:lstStyle/>
        <a:p>
          <a:endParaRPr lang="tr-TR"/>
        </a:p>
      </dgm:t>
    </dgm:pt>
    <dgm:pt modelId="{921D8049-7D51-4B53-BD55-519D39B82017}" type="sibTrans" cxnId="{B130E7C3-083A-4390-8D72-02C8D0547AAC}">
      <dgm:prSet/>
      <dgm:spPr/>
      <dgm:t>
        <a:bodyPr/>
        <a:lstStyle/>
        <a:p>
          <a:endParaRPr lang="tr-TR"/>
        </a:p>
      </dgm:t>
    </dgm:pt>
    <dgm:pt modelId="{4B183D86-166F-484B-9E82-E8EA4C9086E2}">
      <dgm:prSet phldrT="[Metin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Yürüyüş bozuklukları</a:t>
          </a:r>
        </a:p>
      </dgm:t>
    </dgm:pt>
    <dgm:pt modelId="{2EC9650C-B1E6-47B4-88B7-6FB7650B96F8}" type="parTrans" cxnId="{FCF511E2-FAE8-4AB1-8E83-BDFFFDFAC101}">
      <dgm:prSet/>
      <dgm:spPr/>
      <dgm:t>
        <a:bodyPr/>
        <a:lstStyle/>
        <a:p>
          <a:endParaRPr lang="tr-TR"/>
        </a:p>
      </dgm:t>
    </dgm:pt>
    <dgm:pt modelId="{5A013250-3354-4606-B95A-953E657D7930}" type="sibTrans" cxnId="{FCF511E2-FAE8-4AB1-8E83-BDFFFDFAC101}">
      <dgm:prSet/>
      <dgm:spPr/>
      <dgm:t>
        <a:bodyPr/>
        <a:lstStyle/>
        <a:p>
          <a:endParaRPr lang="tr-TR"/>
        </a:p>
      </dgm:t>
    </dgm:pt>
    <dgm:pt modelId="{8F21DE78-5DF7-427F-B722-D0305BEC690E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tr-TR" dirty="0"/>
            <a:t>Yorgunluk, </a:t>
          </a:r>
          <a:r>
            <a:rPr lang="tr-TR" dirty="0" err="1"/>
            <a:t>konfüzyon</a:t>
          </a:r>
          <a:endParaRPr lang="tr-TR" dirty="0"/>
        </a:p>
      </dgm:t>
    </dgm:pt>
    <dgm:pt modelId="{3974D38B-9F03-425E-BC6A-725B79611D1C}" type="parTrans" cxnId="{13A83A05-0B3F-4A8B-B18F-FD21EF77080E}">
      <dgm:prSet/>
      <dgm:spPr/>
      <dgm:t>
        <a:bodyPr/>
        <a:lstStyle/>
        <a:p>
          <a:endParaRPr lang="tr-TR"/>
        </a:p>
      </dgm:t>
    </dgm:pt>
    <dgm:pt modelId="{3FED9AD5-BF20-4C91-BB55-B701DED57A83}" type="sibTrans" cxnId="{13A83A05-0B3F-4A8B-B18F-FD21EF77080E}">
      <dgm:prSet/>
      <dgm:spPr/>
      <dgm:t>
        <a:bodyPr/>
        <a:lstStyle/>
        <a:p>
          <a:endParaRPr lang="tr-TR"/>
        </a:p>
      </dgm:t>
    </dgm:pt>
    <dgm:pt modelId="{1339A71D-958F-4875-82C6-663899EB7F1C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/>
            <a:t>Herniasyon</a:t>
          </a:r>
          <a:r>
            <a:rPr lang="tr-TR" dirty="0"/>
            <a:t>, solunum </a:t>
          </a:r>
          <a:r>
            <a:rPr lang="tr-TR" dirty="0" err="1"/>
            <a:t>arresti</a:t>
          </a:r>
          <a:r>
            <a:rPr lang="tr-TR" dirty="0"/>
            <a:t>, koma </a:t>
          </a:r>
        </a:p>
      </dgm:t>
    </dgm:pt>
    <dgm:pt modelId="{D05E162F-C3EE-4F6C-84F2-773F4C19276B}" type="parTrans" cxnId="{FE1B3F3C-2D4C-4A3D-97C1-7A2D70171D65}">
      <dgm:prSet/>
      <dgm:spPr/>
      <dgm:t>
        <a:bodyPr/>
        <a:lstStyle/>
        <a:p>
          <a:endParaRPr lang="tr-TR"/>
        </a:p>
      </dgm:t>
    </dgm:pt>
    <dgm:pt modelId="{7BFBD8EC-40AA-475A-AA83-B5F12112AEF0}" type="sibTrans" cxnId="{FE1B3F3C-2D4C-4A3D-97C1-7A2D70171D65}">
      <dgm:prSet/>
      <dgm:spPr/>
      <dgm:t>
        <a:bodyPr/>
        <a:lstStyle/>
        <a:p>
          <a:endParaRPr lang="tr-TR"/>
        </a:p>
      </dgm:t>
    </dgm:pt>
    <dgm:pt modelId="{81D0DFDA-FBAB-4387-AE70-911D37ABCD87}" type="pres">
      <dgm:prSet presAssocID="{2B0C082E-84E3-4944-9475-B7D4203B461A}" presName="Name0" presStyleCnt="0">
        <dgm:presLayoutVars>
          <dgm:dir/>
          <dgm:animLvl val="lvl"/>
          <dgm:resizeHandles val="exact"/>
        </dgm:presLayoutVars>
      </dgm:prSet>
      <dgm:spPr/>
    </dgm:pt>
    <dgm:pt modelId="{EB624D34-95AD-4676-A975-AA927B301F30}" type="pres">
      <dgm:prSet presAssocID="{43CB8EE2-7FA5-4C7B-A315-26FAD6454412}" presName="linNode" presStyleCnt="0"/>
      <dgm:spPr/>
    </dgm:pt>
    <dgm:pt modelId="{D0A33988-8881-4B3C-A73D-0F8BEF5913AD}" type="pres">
      <dgm:prSet presAssocID="{43CB8EE2-7FA5-4C7B-A315-26FAD645441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AEDD0E42-8077-431C-8044-22B64E7E96CA}" type="pres">
      <dgm:prSet presAssocID="{43CB8EE2-7FA5-4C7B-A315-26FAD6454412}" presName="descendantText" presStyleLbl="alignAccFollowNode1" presStyleIdx="0" presStyleCnt="3" custScaleX="135999">
        <dgm:presLayoutVars>
          <dgm:bulletEnabled val="1"/>
        </dgm:presLayoutVars>
      </dgm:prSet>
      <dgm:spPr/>
    </dgm:pt>
    <dgm:pt modelId="{39FEEFDA-3268-4143-9D75-76F637B1D6EA}" type="pres">
      <dgm:prSet presAssocID="{73155546-28EB-45CE-930D-ADCF65E3115F}" presName="sp" presStyleCnt="0"/>
      <dgm:spPr/>
    </dgm:pt>
    <dgm:pt modelId="{F170A094-ADB0-42BF-981D-215AE6FFFA7E}" type="pres">
      <dgm:prSet presAssocID="{D4DAB1AE-ADB0-4903-8AED-994835F889AD}" presName="linNode" presStyleCnt="0"/>
      <dgm:spPr/>
    </dgm:pt>
    <dgm:pt modelId="{DFC2F8DA-7E3D-41F9-9741-8E4798F168EA}" type="pres">
      <dgm:prSet presAssocID="{D4DAB1AE-ADB0-4903-8AED-994835F889A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1D0A4810-AE2E-4C4E-8383-B7586E346A4E}" type="pres">
      <dgm:prSet presAssocID="{D4DAB1AE-ADB0-4903-8AED-994835F889AD}" presName="descendantText" presStyleLbl="alignAccFollowNode1" presStyleIdx="1" presStyleCnt="3" custScaleX="136005">
        <dgm:presLayoutVars>
          <dgm:bulletEnabled val="1"/>
        </dgm:presLayoutVars>
      </dgm:prSet>
      <dgm:spPr/>
    </dgm:pt>
    <dgm:pt modelId="{60242F2D-5006-4616-8B48-14735ED7665D}" type="pres">
      <dgm:prSet presAssocID="{345E20BE-66A8-4C60-825E-BCC28C0F1F43}" presName="sp" presStyleCnt="0"/>
      <dgm:spPr/>
    </dgm:pt>
    <dgm:pt modelId="{CEE50B5F-D489-494E-9D6A-9B7D3B7D37AF}" type="pres">
      <dgm:prSet presAssocID="{62663DDD-9EC4-4CF5-ADD1-88A56A847D25}" presName="linNode" presStyleCnt="0"/>
      <dgm:spPr/>
    </dgm:pt>
    <dgm:pt modelId="{62A7D92A-C475-441A-B361-C4B5B6AA80AB}" type="pres">
      <dgm:prSet presAssocID="{62663DDD-9EC4-4CF5-ADD1-88A56A847D2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0CED5CCC-FFF0-4292-9158-79A722A1AE89}" type="pres">
      <dgm:prSet presAssocID="{62663DDD-9EC4-4CF5-ADD1-88A56A847D25}" presName="descendantText" presStyleLbl="alignAccFollowNode1" presStyleIdx="2" presStyleCnt="3" custScaleX="136005">
        <dgm:presLayoutVars>
          <dgm:bulletEnabled val="1"/>
        </dgm:presLayoutVars>
      </dgm:prSet>
      <dgm:spPr/>
    </dgm:pt>
  </dgm:ptLst>
  <dgm:cxnLst>
    <dgm:cxn modelId="{13C5CC02-F9FB-498D-9A3D-656F13F36856}" type="presOf" srcId="{8F21DE78-5DF7-427F-B722-D0305BEC690E}" destId="{1D0A4810-AE2E-4C4E-8383-B7586E346A4E}" srcOrd="0" destOrd="1" presId="urn:microsoft.com/office/officeart/2005/8/layout/vList5"/>
    <dgm:cxn modelId="{699D4504-F182-4AEA-B1F1-0D058C134362}" type="presOf" srcId="{1339A71D-958F-4875-82C6-663899EB7F1C}" destId="{0CED5CCC-FFF0-4292-9158-79A722A1AE89}" srcOrd="0" destOrd="1" presId="urn:microsoft.com/office/officeart/2005/8/layout/vList5"/>
    <dgm:cxn modelId="{13A83A05-0B3F-4A8B-B18F-FD21EF77080E}" srcId="{D4DAB1AE-ADB0-4903-8AED-994835F889AD}" destId="{8F21DE78-5DF7-427F-B722-D0305BEC690E}" srcOrd="1" destOrd="0" parTransId="{3974D38B-9F03-425E-BC6A-725B79611D1C}" sibTransId="{3FED9AD5-BF20-4C91-BB55-B701DED57A83}"/>
    <dgm:cxn modelId="{3CBE7E09-A34E-4510-9B5A-3313E0A585CE}" srcId="{43CB8EE2-7FA5-4C7B-A315-26FAD6454412}" destId="{E1D9A2C0-91BD-450E-8276-259B9BBFD2EB}" srcOrd="0" destOrd="0" parTransId="{C329EE50-9611-439C-A72C-99DACA556082}" sibTransId="{77B13232-989E-4581-8159-EFF60BBF8364}"/>
    <dgm:cxn modelId="{32DD6733-C11E-4DD2-88C5-2AF033C6806F}" type="presOf" srcId="{D4DAB1AE-ADB0-4903-8AED-994835F889AD}" destId="{DFC2F8DA-7E3D-41F9-9741-8E4798F168EA}" srcOrd="0" destOrd="0" presId="urn:microsoft.com/office/officeart/2005/8/layout/vList5"/>
    <dgm:cxn modelId="{FE1B3F3C-2D4C-4A3D-97C1-7A2D70171D65}" srcId="{62663DDD-9EC4-4CF5-ADD1-88A56A847D25}" destId="{1339A71D-958F-4875-82C6-663899EB7F1C}" srcOrd="1" destOrd="0" parTransId="{D05E162F-C3EE-4F6C-84F2-773F4C19276B}" sibTransId="{7BFBD8EC-40AA-475A-AA83-B5F12112AEF0}"/>
    <dgm:cxn modelId="{B74EFF74-F68D-4317-BB91-AD986FFA19C7}" type="presOf" srcId="{E1D9A2C0-91BD-450E-8276-259B9BBFD2EB}" destId="{AEDD0E42-8077-431C-8044-22B64E7E96CA}" srcOrd="0" destOrd="0" presId="urn:microsoft.com/office/officeart/2005/8/layout/vList5"/>
    <dgm:cxn modelId="{0C4159A3-D385-47D6-83DA-0307D439F205}" type="presOf" srcId="{9673D284-7180-4091-AE1F-61F424A618CF}" destId="{1D0A4810-AE2E-4C4E-8383-B7586E346A4E}" srcOrd="0" destOrd="0" presId="urn:microsoft.com/office/officeart/2005/8/layout/vList5"/>
    <dgm:cxn modelId="{3B694DA7-2579-474F-BBCE-EF429FFF8BF2}" srcId="{D4DAB1AE-ADB0-4903-8AED-994835F889AD}" destId="{9673D284-7180-4091-AE1F-61F424A618CF}" srcOrd="0" destOrd="0" parTransId="{6553DBB0-E094-4F4D-94A3-B5F51ED99FCF}" sibTransId="{DE294AEA-612E-4AFB-94DC-9C10C6350800}"/>
    <dgm:cxn modelId="{70008AB2-FE57-49A8-985C-F65204547434}" type="presOf" srcId="{42B46E27-C21F-478C-8892-0BB0431D3C60}" destId="{0CED5CCC-FFF0-4292-9158-79A722A1AE89}" srcOrd="0" destOrd="0" presId="urn:microsoft.com/office/officeart/2005/8/layout/vList5"/>
    <dgm:cxn modelId="{7FCF16C3-CF2F-4F64-A55B-CACD117310BE}" srcId="{2B0C082E-84E3-4944-9475-B7D4203B461A}" destId="{43CB8EE2-7FA5-4C7B-A315-26FAD6454412}" srcOrd="0" destOrd="0" parTransId="{39626F55-1B6F-4BF6-95EF-0A55B181CAE0}" sibTransId="{73155546-28EB-45CE-930D-ADCF65E3115F}"/>
    <dgm:cxn modelId="{B130E7C3-083A-4390-8D72-02C8D0547AAC}" srcId="{62663DDD-9EC4-4CF5-ADD1-88A56A847D25}" destId="{42B46E27-C21F-478C-8892-0BB0431D3C60}" srcOrd="0" destOrd="0" parTransId="{DD6E6675-9385-40FF-88E6-EF9230E3358A}" sibTransId="{921D8049-7D51-4B53-BD55-519D39B82017}"/>
    <dgm:cxn modelId="{D3BDB2C8-8746-4794-A7A6-CFF6E398AE8A}" type="presOf" srcId="{4B183D86-166F-484B-9E82-E8EA4C9086E2}" destId="{AEDD0E42-8077-431C-8044-22B64E7E96CA}" srcOrd="0" destOrd="1" presId="urn:microsoft.com/office/officeart/2005/8/layout/vList5"/>
    <dgm:cxn modelId="{C5512DCE-B661-4F26-B1E0-F85FFDEAC8A0}" type="presOf" srcId="{43CB8EE2-7FA5-4C7B-A315-26FAD6454412}" destId="{D0A33988-8881-4B3C-A73D-0F8BEF5913AD}" srcOrd="0" destOrd="0" presId="urn:microsoft.com/office/officeart/2005/8/layout/vList5"/>
    <dgm:cxn modelId="{D281DFD2-4FAF-4C05-8566-0C45E8AE4850}" srcId="{2B0C082E-84E3-4944-9475-B7D4203B461A}" destId="{62663DDD-9EC4-4CF5-ADD1-88A56A847D25}" srcOrd="2" destOrd="0" parTransId="{CBEC9BF6-52B1-4D1D-8C41-8BB94AB51CCB}" sibTransId="{D72F8296-8D07-4966-9AEE-E468B3499396}"/>
    <dgm:cxn modelId="{FCF511E2-FAE8-4AB1-8E83-BDFFFDFAC101}" srcId="{43CB8EE2-7FA5-4C7B-A315-26FAD6454412}" destId="{4B183D86-166F-484B-9E82-E8EA4C9086E2}" srcOrd="1" destOrd="0" parTransId="{2EC9650C-B1E6-47B4-88B7-6FB7650B96F8}" sibTransId="{5A013250-3354-4606-B95A-953E657D7930}"/>
    <dgm:cxn modelId="{A7DC3EE7-61DA-49D1-89DA-775FF1110ACB}" srcId="{2B0C082E-84E3-4944-9475-B7D4203B461A}" destId="{D4DAB1AE-ADB0-4903-8AED-994835F889AD}" srcOrd="1" destOrd="0" parTransId="{EE7DD5BA-F911-4446-B84F-C59D15C588FC}" sibTransId="{345E20BE-66A8-4C60-825E-BCC28C0F1F43}"/>
    <dgm:cxn modelId="{A39EF6ED-C614-4287-B5F0-2DD3D606CA32}" type="presOf" srcId="{62663DDD-9EC4-4CF5-ADD1-88A56A847D25}" destId="{62A7D92A-C475-441A-B361-C4B5B6AA80AB}" srcOrd="0" destOrd="0" presId="urn:microsoft.com/office/officeart/2005/8/layout/vList5"/>
    <dgm:cxn modelId="{8DCCF2F3-A45C-404B-A8F5-F201871E67C2}" type="presOf" srcId="{2B0C082E-84E3-4944-9475-B7D4203B461A}" destId="{81D0DFDA-FBAB-4387-AE70-911D37ABCD87}" srcOrd="0" destOrd="0" presId="urn:microsoft.com/office/officeart/2005/8/layout/vList5"/>
    <dgm:cxn modelId="{97F8EBA5-853E-44FA-88B7-EB7147652078}" type="presParOf" srcId="{81D0DFDA-FBAB-4387-AE70-911D37ABCD87}" destId="{EB624D34-95AD-4676-A975-AA927B301F30}" srcOrd="0" destOrd="0" presId="urn:microsoft.com/office/officeart/2005/8/layout/vList5"/>
    <dgm:cxn modelId="{CC98BC0C-4ADE-4651-8620-5DA049E32B12}" type="presParOf" srcId="{EB624D34-95AD-4676-A975-AA927B301F30}" destId="{D0A33988-8881-4B3C-A73D-0F8BEF5913AD}" srcOrd="0" destOrd="0" presId="urn:microsoft.com/office/officeart/2005/8/layout/vList5"/>
    <dgm:cxn modelId="{AB3BEF52-2289-424B-8FC9-C60C51B7E77D}" type="presParOf" srcId="{EB624D34-95AD-4676-A975-AA927B301F30}" destId="{AEDD0E42-8077-431C-8044-22B64E7E96CA}" srcOrd="1" destOrd="0" presId="urn:microsoft.com/office/officeart/2005/8/layout/vList5"/>
    <dgm:cxn modelId="{74CEE79C-E677-487C-9964-344B72B0DCFD}" type="presParOf" srcId="{81D0DFDA-FBAB-4387-AE70-911D37ABCD87}" destId="{39FEEFDA-3268-4143-9D75-76F637B1D6EA}" srcOrd="1" destOrd="0" presId="urn:microsoft.com/office/officeart/2005/8/layout/vList5"/>
    <dgm:cxn modelId="{AE63F690-C10D-4DBF-9304-49891F229384}" type="presParOf" srcId="{81D0DFDA-FBAB-4387-AE70-911D37ABCD87}" destId="{F170A094-ADB0-42BF-981D-215AE6FFFA7E}" srcOrd="2" destOrd="0" presId="urn:microsoft.com/office/officeart/2005/8/layout/vList5"/>
    <dgm:cxn modelId="{E382C667-D0A3-4CF0-B491-C2B74A770827}" type="presParOf" srcId="{F170A094-ADB0-42BF-981D-215AE6FFFA7E}" destId="{DFC2F8DA-7E3D-41F9-9741-8E4798F168EA}" srcOrd="0" destOrd="0" presId="urn:microsoft.com/office/officeart/2005/8/layout/vList5"/>
    <dgm:cxn modelId="{E42C1723-C8CC-430D-9531-80177D9832E7}" type="presParOf" srcId="{F170A094-ADB0-42BF-981D-215AE6FFFA7E}" destId="{1D0A4810-AE2E-4C4E-8383-B7586E346A4E}" srcOrd="1" destOrd="0" presId="urn:microsoft.com/office/officeart/2005/8/layout/vList5"/>
    <dgm:cxn modelId="{56F4F071-3CC3-482E-9D88-54111703A915}" type="presParOf" srcId="{81D0DFDA-FBAB-4387-AE70-911D37ABCD87}" destId="{60242F2D-5006-4616-8B48-14735ED7665D}" srcOrd="3" destOrd="0" presId="urn:microsoft.com/office/officeart/2005/8/layout/vList5"/>
    <dgm:cxn modelId="{D1B81C2F-BAAF-4E34-A13D-7BE4C5BA3A7E}" type="presParOf" srcId="{81D0DFDA-FBAB-4387-AE70-911D37ABCD87}" destId="{CEE50B5F-D489-494E-9D6A-9B7D3B7D37AF}" srcOrd="4" destOrd="0" presId="urn:microsoft.com/office/officeart/2005/8/layout/vList5"/>
    <dgm:cxn modelId="{40A21BED-83F2-42B2-B6D8-20F120288AC2}" type="presParOf" srcId="{CEE50B5F-D489-494E-9D6A-9B7D3B7D37AF}" destId="{62A7D92A-C475-441A-B361-C4B5B6AA80AB}" srcOrd="0" destOrd="0" presId="urn:microsoft.com/office/officeart/2005/8/layout/vList5"/>
    <dgm:cxn modelId="{147B4934-9FAD-4B76-BB32-424EEA92AD24}" type="presParOf" srcId="{CEE50B5F-D489-494E-9D6A-9B7D3B7D37AF}" destId="{0CED5CCC-FFF0-4292-9158-79A722A1AE89}" srcOrd="1" destOrd="0" presId="urn:microsoft.com/office/officeart/2005/8/layout/vList5"/>
  </dgm:cxnLst>
  <dgm:bg/>
  <dgm:whole>
    <a:ln>
      <a:solidFill>
        <a:schemeClr val="bg2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B38C8E-FF82-41E8-BDA8-F7E472225BEF}" type="doc">
      <dgm:prSet loTypeId="urn:microsoft.com/office/officeart/2005/8/layout/lProcess2" loCatId="relationship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tr-TR"/>
        </a:p>
      </dgm:t>
    </dgm:pt>
    <dgm:pt modelId="{0CE10946-F7B0-45F5-A9E9-603D8072C626}">
      <dgm:prSet phldrT="[Metin]"/>
      <dgm:spPr>
        <a:solidFill>
          <a:schemeClr val="accent6"/>
        </a:solidFill>
      </dgm:spPr>
      <dgm:t>
        <a:bodyPr/>
        <a:lstStyle/>
        <a:p>
          <a:r>
            <a:rPr lang="tr-TR" dirty="0"/>
            <a:t>Gerçek </a:t>
          </a:r>
          <a:r>
            <a:rPr lang="tr-TR" dirty="0" err="1"/>
            <a:t>hipotonik</a:t>
          </a:r>
          <a:r>
            <a:rPr lang="tr-TR" dirty="0"/>
            <a:t> </a:t>
          </a:r>
          <a:r>
            <a:rPr lang="tr-TR" dirty="0" err="1"/>
            <a:t>hiponatremi</a:t>
          </a:r>
          <a:endParaRPr lang="tr-TR" dirty="0"/>
        </a:p>
      </dgm:t>
    </dgm:pt>
    <dgm:pt modelId="{D977E0A6-1720-4B8C-AF1F-A6D35582EF0D}" type="parTrans" cxnId="{ECC96FB3-9BCE-478D-B087-7E565E92B54C}">
      <dgm:prSet/>
      <dgm:spPr/>
      <dgm:t>
        <a:bodyPr/>
        <a:lstStyle/>
        <a:p>
          <a:endParaRPr lang="tr-TR"/>
        </a:p>
      </dgm:t>
    </dgm:pt>
    <dgm:pt modelId="{EB9CB983-AD6D-4F19-BFE9-12C5CA9F9324}" type="sibTrans" cxnId="{ECC96FB3-9BCE-478D-B087-7E565E92B54C}">
      <dgm:prSet/>
      <dgm:spPr/>
      <dgm:t>
        <a:bodyPr/>
        <a:lstStyle/>
        <a:p>
          <a:endParaRPr lang="tr-TR"/>
        </a:p>
      </dgm:t>
    </dgm:pt>
    <dgm:pt modelId="{2EDDD7C0-2F75-4D38-9708-5F0330EFC192}">
      <dgm:prSet phldrT="[Metin]"/>
      <dgm:spPr/>
      <dgm:t>
        <a:bodyPr/>
        <a:lstStyle/>
        <a:p>
          <a:r>
            <a:rPr lang="tr-TR" dirty="0" err="1">
              <a:solidFill>
                <a:schemeClr val="tx1"/>
              </a:solidFill>
            </a:rPr>
            <a:t>Translokasyon</a:t>
          </a:r>
          <a:r>
            <a:rPr lang="tr-TR" dirty="0">
              <a:solidFill>
                <a:schemeClr val="tx1"/>
              </a:solidFill>
            </a:rPr>
            <a:t> </a:t>
          </a:r>
          <a:r>
            <a:rPr lang="tr-TR" dirty="0">
              <a:solidFill>
                <a:schemeClr val="tx1"/>
              </a:solidFill>
              <a:latin typeface="Lucida Sans Unicode"/>
              <a:cs typeface="Lucida Sans Unicode"/>
            </a:rPr>
            <a:t>∅</a:t>
          </a:r>
          <a:endParaRPr lang="tr-TR" dirty="0">
            <a:solidFill>
              <a:schemeClr val="tx1"/>
            </a:solidFill>
          </a:endParaRPr>
        </a:p>
      </dgm:t>
    </dgm:pt>
    <dgm:pt modelId="{02021B22-A73E-4AEE-943E-0F49A23510E5}" type="parTrans" cxnId="{1C11B83C-CD2D-4606-9A29-AC22CA8125ED}">
      <dgm:prSet/>
      <dgm:spPr/>
      <dgm:t>
        <a:bodyPr/>
        <a:lstStyle/>
        <a:p>
          <a:endParaRPr lang="tr-TR"/>
        </a:p>
      </dgm:t>
    </dgm:pt>
    <dgm:pt modelId="{AAE6174D-BEE4-4729-A751-50FFD1A58B5A}" type="sibTrans" cxnId="{1C11B83C-CD2D-4606-9A29-AC22CA8125ED}">
      <dgm:prSet/>
      <dgm:spPr/>
      <dgm:t>
        <a:bodyPr/>
        <a:lstStyle/>
        <a:p>
          <a:endParaRPr lang="tr-TR"/>
        </a:p>
      </dgm:t>
    </dgm:pt>
    <dgm:pt modelId="{0DF7F8E6-C49B-46F4-814C-EAB005E50AE1}">
      <dgm:prSet phldrT="[Metin]"/>
      <dgm:spPr/>
      <dgm:t>
        <a:bodyPr/>
        <a:lstStyle/>
        <a:p>
          <a:r>
            <a:rPr lang="tr-TR" dirty="0">
              <a:solidFill>
                <a:schemeClr val="tx1"/>
              </a:solidFill>
            </a:rPr>
            <a:t>Yalancı </a:t>
          </a:r>
          <a:r>
            <a:rPr lang="tr-TR" dirty="0" err="1">
              <a:solidFill>
                <a:schemeClr val="tx1"/>
              </a:solidFill>
            </a:rPr>
            <a:t>hiponatremi</a:t>
          </a:r>
          <a:r>
            <a:rPr lang="tr-TR" dirty="0">
              <a:solidFill>
                <a:schemeClr val="tx1"/>
              </a:solidFill>
            </a:rPr>
            <a:t> </a:t>
          </a:r>
          <a:r>
            <a:rPr lang="tr-TR" dirty="0">
              <a:solidFill>
                <a:schemeClr val="tx1"/>
              </a:solidFill>
              <a:latin typeface="Lucida Sans Unicode"/>
              <a:cs typeface="Lucida Sans Unicode"/>
            </a:rPr>
            <a:t>∅</a:t>
          </a:r>
          <a:endParaRPr lang="tr-TR" dirty="0">
            <a:solidFill>
              <a:schemeClr val="tx1"/>
            </a:solidFill>
          </a:endParaRPr>
        </a:p>
      </dgm:t>
    </dgm:pt>
    <dgm:pt modelId="{B839CFD5-C041-468D-9424-ED63A05952E9}" type="parTrans" cxnId="{E7A5E06E-75CC-48B8-BBA0-3752849C0BD3}">
      <dgm:prSet/>
      <dgm:spPr/>
      <dgm:t>
        <a:bodyPr/>
        <a:lstStyle/>
        <a:p>
          <a:endParaRPr lang="tr-TR"/>
        </a:p>
      </dgm:t>
    </dgm:pt>
    <dgm:pt modelId="{E27AC964-8C55-4798-8C7F-E035AFCA0134}" type="sibTrans" cxnId="{E7A5E06E-75CC-48B8-BBA0-3752849C0BD3}">
      <dgm:prSet/>
      <dgm:spPr/>
      <dgm:t>
        <a:bodyPr/>
        <a:lstStyle/>
        <a:p>
          <a:endParaRPr lang="tr-TR"/>
        </a:p>
      </dgm:t>
    </dgm:pt>
    <dgm:pt modelId="{B7C97CAC-42D1-418B-AFA6-E913064F2700}">
      <dgm:prSet phldrT="[Metin]"/>
      <dgm:spPr>
        <a:solidFill>
          <a:schemeClr val="accent5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err="1"/>
            <a:t>Hiponatreminin</a:t>
          </a:r>
          <a:r>
            <a:rPr lang="tr-TR" dirty="0"/>
            <a:t> şiddeti ve süresi</a:t>
          </a:r>
        </a:p>
      </dgm:t>
    </dgm:pt>
    <dgm:pt modelId="{53A620DE-CA0B-4748-9AAE-4E6B4C6D7579}" type="parTrans" cxnId="{B576D1AE-C681-4F76-B17E-FEB5977C56CC}">
      <dgm:prSet/>
      <dgm:spPr/>
      <dgm:t>
        <a:bodyPr/>
        <a:lstStyle/>
        <a:p>
          <a:endParaRPr lang="tr-TR"/>
        </a:p>
      </dgm:t>
    </dgm:pt>
    <dgm:pt modelId="{E11331CC-F9AF-40FA-84AB-33E14B0AF289}" type="sibTrans" cxnId="{B576D1AE-C681-4F76-B17E-FEB5977C56CC}">
      <dgm:prSet/>
      <dgm:spPr/>
      <dgm:t>
        <a:bodyPr/>
        <a:lstStyle/>
        <a:p>
          <a:endParaRPr lang="tr-TR"/>
        </a:p>
      </dgm:t>
    </dgm:pt>
    <dgm:pt modelId="{28AE45FC-4154-410F-8A40-2E8DF52948C1}">
      <dgm:prSet phldrT="[Metin]"/>
      <dgm:spPr/>
      <dgm:t>
        <a:bodyPr/>
        <a:lstStyle/>
        <a:p>
          <a:r>
            <a:rPr lang="tr-TR" b="1" dirty="0">
              <a:solidFill>
                <a:schemeClr val="tx1"/>
              </a:solidFill>
            </a:rPr>
            <a:t>Ağır </a:t>
          </a:r>
          <a:r>
            <a:rPr lang="tr-TR" b="1" dirty="0" err="1">
              <a:solidFill>
                <a:schemeClr val="tx1"/>
              </a:solidFill>
            </a:rPr>
            <a:t>hipoNa</a:t>
          </a:r>
          <a:endParaRPr lang="tr-TR" b="1" dirty="0">
            <a:solidFill>
              <a:schemeClr val="tx1"/>
            </a:solidFill>
          </a:endParaRPr>
        </a:p>
        <a:p>
          <a:r>
            <a:rPr lang="tr-TR" b="1" dirty="0">
              <a:solidFill>
                <a:srgbClr val="FF0000"/>
              </a:solidFill>
            </a:rPr>
            <a:t>&lt;116 </a:t>
          </a:r>
          <a:r>
            <a:rPr lang="tr-TR" b="1" dirty="0" err="1">
              <a:solidFill>
                <a:srgbClr val="FF0000"/>
              </a:solidFill>
            </a:rPr>
            <a:t>mmol</a:t>
          </a:r>
          <a:r>
            <a:rPr lang="tr-TR" b="1" dirty="0">
              <a:solidFill>
                <a:srgbClr val="FF0000"/>
              </a:solidFill>
            </a:rPr>
            <a:t>/L</a:t>
          </a:r>
        </a:p>
      </dgm:t>
    </dgm:pt>
    <dgm:pt modelId="{C6BBD264-256E-48EF-BCAF-5A43147DBC8A}" type="parTrans" cxnId="{40D4A7FE-29C9-4ABA-872B-97A43B3212C6}">
      <dgm:prSet/>
      <dgm:spPr/>
      <dgm:t>
        <a:bodyPr/>
        <a:lstStyle/>
        <a:p>
          <a:endParaRPr lang="tr-TR"/>
        </a:p>
      </dgm:t>
    </dgm:pt>
    <dgm:pt modelId="{0E97F6C0-7B46-4CD8-98E4-A6F370D14C03}" type="sibTrans" cxnId="{40D4A7FE-29C9-4ABA-872B-97A43B3212C6}">
      <dgm:prSet/>
      <dgm:spPr/>
      <dgm:t>
        <a:bodyPr/>
        <a:lstStyle/>
        <a:p>
          <a:endParaRPr lang="tr-TR"/>
        </a:p>
      </dgm:t>
    </dgm:pt>
    <dgm:pt modelId="{CC39587B-6E0F-4577-A3C8-6FB940D0775F}">
      <dgm:prSet phldrT="[Metin]"/>
      <dgm:spPr/>
      <dgm:t>
        <a:bodyPr/>
        <a:lstStyle/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b="1" dirty="0">
              <a:solidFill>
                <a:schemeClr val="tx1"/>
              </a:solidFill>
            </a:rPr>
            <a:t>Kronik </a:t>
          </a:r>
          <a:r>
            <a:rPr lang="tr-TR" b="1" dirty="0" err="1">
              <a:solidFill>
                <a:schemeClr val="tx1"/>
              </a:solidFill>
            </a:rPr>
            <a:t>hipoNa</a:t>
          </a:r>
          <a:endParaRPr lang="tr-TR" b="1" dirty="0">
            <a:solidFill>
              <a:schemeClr val="tx1"/>
            </a:solidFill>
          </a:endParaRPr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b="1" dirty="0">
              <a:solidFill>
                <a:srgbClr val="FF0000"/>
              </a:solidFill>
            </a:rPr>
            <a:t>&gt;48 saat</a:t>
          </a:r>
        </a:p>
      </dgm:t>
    </dgm:pt>
    <dgm:pt modelId="{76697AC7-CA1F-4C9E-AAE3-EEC50BE70CBF}" type="parTrans" cxnId="{7174E6C8-3EA2-41BA-942B-2A7C5B005209}">
      <dgm:prSet/>
      <dgm:spPr/>
      <dgm:t>
        <a:bodyPr/>
        <a:lstStyle/>
        <a:p>
          <a:endParaRPr lang="tr-TR"/>
        </a:p>
      </dgm:t>
    </dgm:pt>
    <dgm:pt modelId="{36C78ED0-B1E8-4A34-8577-4FC67B6A79C7}" type="sibTrans" cxnId="{7174E6C8-3EA2-41BA-942B-2A7C5B005209}">
      <dgm:prSet/>
      <dgm:spPr/>
      <dgm:t>
        <a:bodyPr/>
        <a:lstStyle/>
        <a:p>
          <a:endParaRPr lang="tr-TR"/>
        </a:p>
      </dgm:t>
    </dgm:pt>
    <dgm:pt modelId="{B9CD3332-18C0-4C24-80DE-26D65DD6C9FD}">
      <dgm:prSet phldrT="[Metin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>
              <a:solidFill>
                <a:schemeClr val="tx1"/>
              </a:solidFill>
            </a:rPr>
            <a:t>Hafif / </a:t>
          </a:r>
          <a:r>
            <a:rPr lang="tr-TR" dirty="0" err="1">
              <a:solidFill>
                <a:schemeClr val="tx1"/>
              </a:solidFill>
            </a:rPr>
            <a:t>asemptomatik</a:t>
          </a:r>
          <a:endParaRPr lang="tr-TR" dirty="0">
            <a:solidFill>
              <a:schemeClr val="tx1"/>
            </a:solidFill>
          </a:endParaRPr>
        </a:p>
      </dgm:t>
    </dgm:pt>
    <dgm:pt modelId="{D17387D8-5C8E-4C89-91D3-1C64FDE2E1F4}" type="parTrans" cxnId="{816FD456-E052-4D04-A39A-5FF824367B80}">
      <dgm:prSet/>
      <dgm:spPr/>
      <dgm:t>
        <a:bodyPr/>
        <a:lstStyle/>
        <a:p>
          <a:endParaRPr lang="tr-TR"/>
        </a:p>
      </dgm:t>
    </dgm:pt>
    <dgm:pt modelId="{85243A6B-42E5-4E80-B9E1-E79B9D7D09F7}" type="sibTrans" cxnId="{816FD456-E052-4D04-A39A-5FF824367B80}">
      <dgm:prSet/>
      <dgm:spPr/>
      <dgm:t>
        <a:bodyPr/>
        <a:lstStyle/>
        <a:p>
          <a:endParaRPr lang="tr-TR"/>
        </a:p>
      </dgm:t>
    </dgm:pt>
    <dgm:pt modelId="{5872F121-5F4C-4FD1-A95D-62453F8394E3}">
      <dgm:prSet phldrT="[Metin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>
              <a:solidFill>
                <a:schemeClr val="tx1"/>
              </a:solidFill>
            </a:rPr>
            <a:t>Nörolojik bulgu </a:t>
          </a:r>
          <a:r>
            <a:rPr lang="tr-TR" dirty="0">
              <a:solidFill>
                <a:schemeClr val="tx1"/>
              </a:solidFill>
              <a:latin typeface="+mn-lt"/>
              <a:cs typeface="Lucida Sans Unicode"/>
            </a:rPr>
            <a:t>∅</a:t>
          </a:r>
          <a:endParaRPr lang="tr-TR" dirty="0">
            <a:solidFill>
              <a:schemeClr val="tx1"/>
            </a:solidFill>
          </a:endParaRPr>
        </a:p>
      </dgm:t>
    </dgm:pt>
    <dgm:pt modelId="{FE33AD41-1AE6-4A7B-A47D-9BDE7B1FD3B4}" type="parTrans" cxnId="{6BD958DF-A514-48F3-9DC7-6DC26F163012}">
      <dgm:prSet/>
      <dgm:spPr/>
      <dgm:t>
        <a:bodyPr/>
        <a:lstStyle/>
        <a:p>
          <a:endParaRPr lang="tr-TR"/>
        </a:p>
      </dgm:t>
    </dgm:pt>
    <dgm:pt modelId="{5DB198C5-8FD9-43BB-8DA8-6AA80786B810}" type="sibTrans" cxnId="{6BD958DF-A514-48F3-9DC7-6DC26F163012}">
      <dgm:prSet/>
      <dgm:spPr/>
      <dgm:t>
        <a:bodyPr/>
        <a:lstStyle/>
        <a:p>
          <a:endParaRPr lang="tr-TR"/>
        </a:p>
      </dgm:t>
    </dgm:pt>
    <dgm:pt modelId="{FD159ABE-F288-4B2D-87EA-D99DAE50CE39}">
      <dgm:prSet phldrT="[Metin]"/>
      <dgm:spPr>
        <a:solidFill>
          <a:schemeClr val="accent3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/>
            <a:t>Acil tedavi</a:t>
          </a:r>
        </a:p>
      </dgm:t>
    </dgm:pt>
    <dgm:pt modelId="{6848091C-EF3B-419B-A8F7-59412035A07E}" type="sibTrans" cxnId="{E876F6B8-B1B7-4C46-A711-4B2F73778154}">
      <dgm:prSet/>
      <dgm:spPr/>
      <dgm:t>
        <a:bodyPr/>
        <a:lstStyle/>
        <a:p>
          <a:endParaRPr lang="tr-TR"/>
        </a:p>
      </dgm:t>
    </dgm:pt>
    <dgm:pt modelId="{25389B3E-78F8-45F9-95A6-B659D3374655}" type="parTrans" cxnId="{E876F6B8-B1B7-4C46-A711-4B2F73778154}">
      <dgm:prSet/>
      <dgm:spPr/>
      <dgm:t>
        <a:bodyPr/>
        <a:lstStyle/>
        <a:p>
          <a:endParaRPr lang="tr-TR"/>
        </a:p>
      </dgm:t>
    </dgm:pt>
    <dgm:pt modelId="{E8326325-7711-4E46-AA17-F37529B4AAB1}">
      <dgm:prSet phldrT="[Metin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>
              <a:solidFill>
                <a:schemeClr val="tx1"/>
              </a:solidFill>
            </a:rPr>
            <a:t>Volüm durumu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>
              <a:solidFill>
                <a:schemeClr val="tx1"/>
              </a:solidFill>
            </a:rPr>
            <a:t>stabil</a:t>
          </a:r>
        </a:p>
      </dgm:t>
    </dgm:pt>
    <dgm:pt modelId="{52B6B2D6-88FB-4145-AD38-8CC0D213D85C}" type="parTrans" cxnId="{4B805DCE-73CD-4F41-8BD6-C318A9A3FE4A}">
      <dgm:prSet/>
      <dgm:spPr/>
      <dgm:t>
        <a:bodyPr/>
        <a:lstStyle/>
        <a:p>
          <a:endParaRPr lang="tr-TR"/>
        </a:p>
      </dgm:t>
    </dgm:pt>
    <dgm:pt modelId="{9C4ACB2F-D17D-4505-9EC6-232C39679921}" type="sibTrans" cxnId="{4B805DCE-73CD-4F41-8BD6-C318A9A3FE4A}">
      <dgm:prSet/>
      <dgm:spPr/>
      <dgm:t>
        <a:bodyPr/>
        <a:lstStyle/>
        <a:p>
          <a:endParaRPr lang="tr-TR"/>
        </a:p>
      </dgm:t>
    </dgm:pt>
    <dgm:pt modelId="{73A05935-E1B9-40C7-8C51-AE94EAC98559}" type="pres">
      <dgm:prSet presAssocID="{49B38C8E-FF82-41E8-BDA8-F7E472225BEF}" presName="theList" presStyleCnt="0">
        <dgm:presLayoutVars>
          <dgm:dir/>
          <dgm:animLvl val="lvl"/>
          <dgm:resizeHandles val="exact"/>
        </dgm:presLayoutVars>
      </dgm:prSet>
      <dgm:spPr/>
    </dgm:pt>
    <dgm:pt modelId="{AADBD0A7-0AEA-4132-A000-F1E3ADBEA3D1}" type="pres">
      <dgm:prSet presAssocID="{0CE10946-F7B0-45F5-A9E9-603D8072C626}" presName="compNode" presStyleCnt="0"/>
      <dgm:spPr/>
    </dgm:pt>
    <dgm:pt modelId="{78369C87-C625-46FF-91F2-F09144F889B9}" type="pres">
      <dgm:prSet presAssocID="{0CE10946-F7B0-45F5-A9E9-603D8072C626}" presName="aNode" presStyleLbl="bgShp" presStyleIdx="0" presStyleCnt="3"/>
      <dgm:spPr/>
    </dgm:pt>
    <dgm:pt modelId="{B9E05378-F2F2-45E8-9164-09B88F6456C8}" type="pres">
      <dgm:prSet presAssocID="{0CE10946-F7B0-45F5-A9E9-603D8072C626}" presName="textNode" presStyleLbl="bgShp" presStyleIdx="0" presStyleCnt="3"/>
      <dgm:spPr/>
    </dgm:pt>
    <dgm:pt modelId="{3AF560B6-BFB7-4357-92EE-E261A96F6730}" type="pres">
      <dgm:prSet presAssocID="{0CE10946-F7B0-45F5-A9E9-603D8072C626}" presName="compChildNode" presStyleCnt="0"/>
      <dgm:spPr/>
    </dgm:pt>
    <dgm:pt modelId="{EC48DAAD-FEB0-4BE4-8409-D9950D77DFB6}" type="pres">
      <dgm:prSet presAssocID="{0CE10946-F7B0-45F5-A9E9-603D8072C626}" presName="theInnerList" presStyleCnt="0"/>
      <dgm:spPr/>
    </dgm:pt>
    <dgm:pt modelId="{759B8F3F-3997-4689-8326-AC64C6C3C223}" type="pres">
      <dgm:prSet presAssocID="{2EDDD7C0-2F75-4D38-9708-5F0330EFC192}" presName="childNode" presStyleLbl="node1" presStyleIdx="0" presStyleCnt="7">
        <dgm:presLayoutVars>
          <dgm:bulletEnabled val="1"/>
        </dgm:presLayoutVars>
      </dgm:prSet>
      <dgm:spPr/>
    </dgm:pt>
    <dgm:pt modelId="{23FECF47-850D-437C-902F-F533D734D96D}" type="pres">
      <dgm:prSet presAssocID="{2EDDD7C0-2F75-4D38-9708-5F0330EFC192}" presName="aSpace2" presStyleCnt="0"/>
      <dgm:spPr/>
    </dgm:pt>
    <dgm:pt modelId="{2B729BCA-03F9-413E-A8D5-4E138AE0D4ED}" type="pres">
      <dgm:prSet presAssocID="{0DF7F8E6-C49B-46F4-814C-EAB005E50AE1}" presName="childNode" presStyleLbl="node1" presStyleIdx="1" presStyleCnt="7">
        <dgm:presLayoutVars>
          <dgm:bulletEnabled val="1"/>
        </dgm:presLayoutVars>
      </dgm:prSet>
      <dgm:spPr/>
    </dgm:pt>
    <dgm:pt modelId="{C1D79C6D-61AE-432E-A7C5-2298D1765CDD}" type="pres">
      <dgm:prSet presAssocID="{0CE10946-F7B0-45F5-A9E9-603D8072C626}" presName="aSpace" presStyleCnt="0"/>
      <dgm:spPr/>
    </dgm:pt>
    <dgm:pt modelId="{F04349DE-1EE7-48C8-8D49-632497F979B9}" type="pres">
      <dgm:prSet presAssocID="{B7C97CAC-42D1-418B-AFA6-E913064F2700}" presName="compNode" presStyleCnt="0"/>
      <dgm:spPr/>
    </dgm:pt>
    <dgm:pt modelId="{DC7B1CDD-02FA-4F9F-AD5F-7214C3A26C97}" type="pres">
      <dgm:prSet presAssocID="{B7C97CAC-42D1-418B-AFA6-E913064F2700}" presName="aNode" presStyleLbl="bgShp" presStyleIdx="1" presStyleCnt="3"/>
      <dgm:spPr/>
    </dgm:pt>
    <dgm:pt modelId="{E1F30AA3-065E-42BC-80EA-B87BE4ABBBEE}" type="pres">
      <dgm:prSet presAssocID="{B7C97CAC-42D1-418B-AFA6-E913064F2700}" presName="textNode" presStyleLbl="bgShp" presStyleIdx="1" presStyleCnt="3"/>
      <dgm:spPr/>
    </dgm:pt>
    <dgm:pt modelId="{79878E5E-3054-49AB-BFB1-2D9981FC9BDE}" type="pres">
      <dgm:prSet presAssocID="{B7C97CAC-42D1-418B-AFA6-E913064F2700}" presName="compChildNode" presStyleCnt="0"/>
      <dgm:spPr/>
    </dgm:pt>
    <dgm:pt modelId="{836B34AA-38A9-447E-AB5D-0C1DF1AA1380}" type="pres">
      <dgm:prSet presAssocID="{B7C97CAC-42D1-418B-AFA6-E913064F2700}" presName="theInnerList" presStyleCnt="0"/>
      <dgm:spPr/>
    </dgm:pt>
    <dgm:pt modelId="{CB215458-F2CA-44E7-8087-EC621DD8F5E9}" type="pres">
      <dgm:prSet presAssocID="{28AE45FC-4154-410F-8A40-2E8DF52948C1}" presName="childNode" presStyleLbl="node1" presStyleIdx="2" presStyleCnt="7">
        <dgm:presLayoutVars>
          <dgm:bulletEnabled val="1"/>
        </dgm:presLayoutVars>
      </dgm:prSet>
      <dgm:spPr/>
    </dgm:pt>
    <dgm:pt modelId="{B7372C76-9833-4BE5-8557-32565091F321}" type="pres">
      <dgm:prSet presAssocID="{28AE45FC-4154-410F-8A40-2E8DF52948C1}" presName="aSpace2" presStyleCnt="0"/>
      <dgm:spPr/>
    </dgm:pt>
    <dgm:pt modelId="{12CDC1FE-13B9-4A04-8229-53D0D6A2E8FD}" type="pres">
      <dgm:prSet presAssocID="{CC39587B-6E0F-4577-A3C8-6FB940D0775F}" presName="childNode" presStyleLbl="node1" presStyleIdx="3" presStyleCnt="7">
        <dgm:presLayoutVars>
          <dgm:bulletEnabled val="1"/>
        </dgm:presLayoutVars>
      </dgm:prSet>
      <dgm:spPr/>
    </dgm:pt>
    <dgm:pt modelId="{4AA62639-4265-4049-AE93-F1BDB441C987}" type="pres">
      <dgm:prSet presAssocID="{B7C97CAC-42D1-418B-AFA6-E913064F2700}" presName="aSpace" presStyleCnt="0"/>
      <dgm:spPr/>
    </dgm:pt>
    <dgm:pt modelId="{5EA7BAF8-3875-46C4-9C71-2C2F0AD0FECB}" type="pres">
      <dgm:prSet presAssocID="{FD159ABE-F288-4B2D-87EA-D99DAE50CE39}" presName="compNode" presStyleCnt="0"/>
      <dgm:spPr/>
    </dgm:pt>
    <dgm:pt modelId="{8F9454C7-3BA5-4006-B135-5E6595CC90E5}" type="pres">
      <dgm:prSet presAssocID="{FD159ABE-F288-4B2D-87EA-D99DAE50CE39}" presName="aNode" presStyleLbl="bgShp" presStyleIdx="2" presStyleCnt="3"/>
      <dgm:spPr/>
    </dgm:pt>
    <dgm:pt modelId="{8ED9E150-5667-4894-A551-DD3BE1837405}" type="pres">
      <dgm:prSet presAssocID="{FD159ABE-F288-4B2D-87EA-D99DAE50CE39}" presName="textNode" presStyleLbl="bgShp" presStyleIdx="2" presStyleCnt="3"/>
      <dgm:spPr/>
    </dgm:pt>
    <dgm:pt modelId="{1BAB9D38-45CE-43D7-AB62-4478CC06170B}" type="pres">
      <dgm:prSet presAssocID="{FD159ABE-F288-4B2D-87EA-D99DAE50CE39}" presName="compChildNode" presStyleCnt="0"/>
      <dgm:spPr/>
    </dgm:pt>
    <dgm:pt modelId="{BA42FE95-4CA4-4731-AEC9-980420BF663C}" type="pres">
      <dgm:prSet presAssocID="{FD159ABE-F288-4B2D-87EA-D99DAE50CE39}" presName="theInnerList" presStyleCnt="0"/>
      <dgm:spPr/>
    </dgm:pt>
    <dgm:pt modelId="{ACB1DB3D-10C5-4C6E-8802-66F566A57249}" type="pres">
      <dgm:prSet presAssocID="{B9CD3332-18C0-4C24-80DE-26D65DD6C9FD}" presName="childNode" presStyleLbl="node1" presStyleIdx="4" presStyleCnt="7">
        <dgm:presLayoutVars>
          <dgm:bulletEnabled val="1"/>
        </dgm:presLayoutVars>
      </dgm:prSet>
      <dgm:spPr/>
    </dgm:pt>
    <dgm:pt modelId="{CF824D98-B390-4380-B096-33C10B2526D8}" type="pres">
      <dgm:prSet presAssocID="{B9CD3332-18C0-4C24-80DE-26D65DD6C9FD}" presName="aSpace2" presStyleCnt="0"/>
      <dgm:spPr/>
    </dgm:pt>
    <dgm:pt modelId="{46D2292E-0D19-4B98-BE58-2B5B9FFA66B1}" type="pres">
      <dgm:prSet presAssocID="{5872F121-5F4C-4FD1-A95D-62453F8394E3}" presName="childNode" presStyleLbl="node1" presStyleIdx="5" presStyleCnt="7">
        <dgm:presLayoutVars>
          <dgm:bulletEnabled val="1"/>
        </dgm:presLayoutVars>
      </dgm:prSet>
      <dgm:spPr/>
    </dgm:pt>
    <dgm:pt modelId="{7954C560-AD2A-4A11-A5C1-24A608DFB6A6}" type="pres">
      <dgm:prSet presAssocID="{5872F121-5F4C-4FD1-A95D-62453F8394E3}" presName="aSpace2" presStyleCnt="0"/>
      <dgm:spPr/>
    </dgm:pt>
    <dgm:pt modelId="{C479FC5A-73D1-4005-BCF7-242E1937B1B9}" type="pres">
      <dgm:prSet presAssocID="{E8326325-7711-4E46-AA17-F37529B4AAB1}" presName="childNode" presStyleLbl="node1" presStyleIdx="6" presStyleCnt="7">
        <dgm:presLayoutVars>
          <dgm:bulletEnabled val="1"/>
        </dgm:presLayoutVars>
      </dgm:prSet>
      <dgm:spPr/>
    </dgm:pt>
  </dgm:ptLst>
  <dgm:cxnLst>
    <dgm:cxn modelId="{FF126A19-B934-4CDA-8221-EDB0FE4C033F}" type="presOf" srcId="{2EDDD7C0-2F75-4D38-9708-5F0330EFC192}" destId="{759B8F3F-3997-4689-8326-AC64C6C3C223}" srcOrd="0" destOrd="0" presId="urn:microsoft.com/office/officeart/2005/8/layout/lProcess2"/>
    <dgm:cxn modelId="{CDA21B23-B867-476C-957E-71C9DC51916D}" type="presOf" srcId="{FD159ABE-F288-4B2D-87EA-D99DAE50CE39}" destId="{8ED9E150-5667-4894-A551-DD3BE1837405}" srcOrd="1" destOrd="0" presId="urn:microsoft.com/office/officeart/2005/8/layout/lProcess2"/>
    <dgm:cxn modelId="{3B8A5125-A701-4166-B7A5-3713D8CB1A19}" type="presOf" srcId="{CC39587B-6E0F-4577-A3C8-6FB940D0775F}" destId="{12CDC1FE-13B9-4A04-8229-53D0D6A2E8FD}" srcOrd="0" destOrd="0" presId="urn:microsoft.com/office/officeart/2005/8/layout/lProcess2"/>
    <dgm:cxn modelId="{B5E8D634-0C05-4BC0-9F7D-88C5C9FB59FB}" type="presOf" srcId="{E8326325-7711-4E46-AA17-F37529B4AAB1}" destId="{C479FC5A-73D1-4005-BCF7-242E1937B1B9}" srcOrd="0" destOrd="0" presId="urn:microsoft.com/office/officeart/2005/8/layout/lProcess2"/>
    <dgm:cxn modelId="{1C11B83C-CD2D-4606-9A29-AC22CA8125ED}" srcId="{0CE10946-F7B0-45F5-A9E9-603D8072C626}" destId="{2EDDD7C0-2F75-4D38-9708-5F0330EFC192}" srcOrd="0" destOrd="0" parTransId="{02021B22-A73E-4AEE-943E-0F49A23510E5}" sibTransId="{AAE6174D-BEE4-4729-A751-50FFD1A58B5A}"/>
    <dgm:cxn modelId="{E7A5E06E-75CC-48B8-BBA0-3752849C0BD3}" srcId="{0CE10946-F7B0-45F5-A9E9-603D8072C626}" destId="{0DF7F8E6-C49B-46F4-814C-EAB005E50AE1}" srcOrd="1" destOrd="0" parTransId="{B839CFD5-C041-468D-9424-ED63A05952E9}" sibTransId="{E27AC964-8C55-4798-8C7F-E035AFCA0134}"/>
    <dgm:cxn modelId="{095BE250-CE92-471B-A7B3-81F8189EC294}" type="presOf" srcId="{5872F121-5F4C-4FD1-A95D-62453F8394E3}" destId="{46D2292E-0D19-4B98-BE58-2B5B9FFA66B1}" srcOrd="0" destOrd="0" presId="urn:microsoft.com/office/officeart/2005/8/layout/lProcess2"/>
    <dgm:cxn modelId="{816FD456-E052-4D04-A39A-5FF824367B80}" srcId="{FD159ABE-F288-4B2D-87EA-D99DAE50CE39}" destId="{B9CD3332-18C0-4C24-80DE-26D65DD6C9FD}" srcOrd="0" destOrd="0" parTransId="{D17387D8-5C8E-4C89-91D3-1C64FDE2E1F4}" sibTransId="{85243A6B-42E5-4E80-B9E1-E79B9D7D09F7}"/>
    <dgm:cxn modelId="{A3ED4657-5081-4BD7-9043-234C5DC3E58C}" type="presOf" srcId="{28AE45FC-4154-410F-8A40-2E8DF52948C1}" destId="{CB215458-F2CA-44E7-8087-EC621DD8F5E9}" srcOrd="0" destOrd="0" presId="urn:microsoft.com/office/officeart/2005/8/layout/lProcess2"/>
    <dgm:cxn modelId="{BA936378-330D-4C85-89EB-7682F16891CC}" type="presOf" srcId="{B7C97CAC-42D1-418B-AFA6-E913064F2700}" destId="{DC7B1CDD-02FA-4F9F-AD5F-7214C3A26C97}" srcOrd="0" destOrd="0" presId="urn:microsoft.com/office/officeart/2005/8/layout/lProcess2"/>
    <dgm:cxn modelId="{14887D7A-59D5-4DCF-828A-695863610C0A}" type="presOf" srcId="{B9CD3332-18C0-4C24-80DE-26D65DD6C9FD}" destId="{ACB1DB3D-10C5-4C6E-8802-66F566A57249}" srcOrd="0" destOrd="0" presId="urn:microsoft.com/office/officeart/2005/8/layout/lProcess2"/>
    <dgm:cxn modelId="{93FCC67D-E496-4FB2-BF5E-32A57D9D4018}" type="presOf" srcId="{0DF7F8E6-C49B-46F4-814C-EAB005E50AE1}" destId="{2B729BCA-03F9-413E-A8D5-4E138AE0D4ED}" srcOrd="0" destOrd="0" presId="urn:microsoft.com/office/officeart/2005/8/layout/lProcess2"/>
    <dgm:cxn modelId="{9BB88DAC-6EAA-433C-A315-5810EFC7C832}" type="presOf" srcId="{FD159ABE-F288-4B2D-87EA-D99DAE50CE39}" destId="{8F9454C7-3BA5-4006-B135-5E6595CC90E5}" srcOrd="0" destOrd="0" presId="urn:microsoft.com/office/officeart/2005/8/layout/lProcess2"/>
    <dgm:cxn modelId="{CEA7A9AD-6449-4CF2-9780-4627843F7366}" type="presOf" srcId="{0CE10946-F7B0-45F5-A9E9-603D8072C626}" destId="{B9E05378-F2F2-45E8-9164-09B88F6456C8}" srcOrd="1" destOrd="0" presId="urn:microsoft.com/office/officeart/2005/8/layout/lProcess2"/>
    <dgm:cxn modelId="{B576D1AE-C681-4F76-B17E-FEB5977C56CC}" srcId="{49B38C8E-FF82-41E8-BDA8-F7E472225BEF}" destId="{B7C97CAC-42D1-418B-AFA6-E913064F2700}" srcOrd="1" destOrd="0" parTransId="{53A620DE-CA0B-4748-9AAE-4E6B4C6D7579}" sibTransId="{E11331CC-F9AF-40FA-84AB-33E14B0AF289}"/>
    <dgm:cxn modelId="{A5BC42AF-4D4C-4B30-8AC8-D1D874FBEE3D}" type="presOf" srcId="{49B38C8E-FF82-41E8-BDA8-F7E472225BEF}" destId="{73A05935-E1B9-40C7-8C51-AE94EAC98559}" srcOrd="0" destOrd="0" presId="urn:microsoft.com/office/officeart/2005/8/layout/lProcess2"/>
    <dgm:cxn modelId="{ECC96FB3-9BCE-478D-B087-7E565E92B54C}" srcId="{49B38C8E-FF82-41E8-BDA8-F7E472225BEF}" destId="{0CE10946-F7B0-45F5-A9E9-603D8072C626}" srcOrd="0" destOrd="0" parTransId="{D977E0A6-1720-4B8C-AF1F-A6D35582EF0D}" sibTransId="{EB9CB983-AD6D-4F19-BFE9-12C5CA9F9324}"/>
    <dgm:cxn modelId="{E876F6B8-B1B7-4C46-A711-4B2F73778154}" srcId="{49B38C8E-FF82-41E8-BDA8-F7E472225BEF}" destId="{FD159ABE-F288-4B2D-87EA-D99DAE50CE39}" srcOrd="2" destOrd="0" parTransId="{25389B3E-78F8-45F9-95A6-B659D3374655}" sibTransId="{6848091C-EF3B-419B-A8F7-59412035A07E}"/>
    <dgm:cxn modelId="{F309B3BE-8853-422F-BEC8-CBD882D8C34B}" type="presOf" srcId="{0CE10946-F7B0-45F5-A9E9-603D8072C626}" destId="{78369C87-C625-46FF-91F2-F09144F889B9}" srcOrd="0" destOrd="0" presId="urn:microsoft.com/office/officeart/2005/8/layout/lProcess2"/>
    <dgm:cxn modelId="{7174E6C8-3EA2-41BA-942B-2A7C5B005209}" srcId="{B7C97CAC-42D1-418B-AFA6-E913064F2700}" destId="{CC39587B-6E0F-4577-A3C8-6FB940D0775F}" srcOrd="1" destOrd="0" parTransId="{76697AC7-CA1F-4C9E-AAE3-EEC50BE70CBF}" sibTransId="{36C78ED0-B1E8-4A34-8577-4FC67B6A79C7}"/>
    <dgm:cxn modelId="{D059D2C9-BB5D-49A7-8428-A9F428690327}" type="presOf" srcId="{B7C97CAC-42D1-418B-AFA6-E913064F2700}" destId="{E1F30AA3-065E-42BC-80EA-B87BE4ABBBEE}" srcOrd="1" destOrd="0" presId="urn:microsoft.com/office/officeart/2005/8/layout/lProcess2"/>
    <dgm:cxn modelId="{4B805DCE-73CD-4F41-8BD6-C318A9A3FE4A}" srcId="{FD159ABE-F288-4B2D-87EA-D99DAE50CE39}" destId="{E8326325-7711-4E46-AA17-F37529B4AAB1}" srcOrd="2" destOrd="0" parTransId="{52B6B2D6-88FB-4145-AD38-8CC0D213D85C}" sibTransId="{9C4ACB2F-D17D-4505-9EC6-232C39679921}"/>
    <dgm:cxn modelId="{6BD958DF-A514-48F3-9DC7-6DC26F163012}" srcId="{FD159ABE-F288-4B2D-87EA-D99DAE50CE39}" destId="{5872F121-5F4C-4FD1-A95D-62453F8394E3}" srcOrd="1" destOrd="0" parTransId="{FE33AD41-1AE6-4A7B-A47D-9BDE7B1FD3B4}" sibTransId="{5DB198C5-8FD9-43BB-8DA8-6AA80786B810}"/>
    <dgm:cxn modelId="{40D4A7FE-29C9-4ABA-872B-97A43B3212C6}" srcId="{B7C97CAC-42D1-418B-AFA6-E913064F2700}" destId="{28AE45FC-4154-410F-8A40-2E8DF52948C1}" srcOrd="0" destOrd="0" parTransId="{C6BBD264-256E-48EF-BCAF-5A43147DBC8A}" sibTransId="{0E97F6C0-7B46-4CD8-98E4-A6F370D14C03}"/>
    <dgm:cxn modelId="{DE9FB3DF-F12F-4D8A-ACF6-894896BD3DEC}" type="presParOf" srcId="{73A05935-E1B9-40C7-8C51-AE94EAC98559}" destId="{AADBD0A7-0AEA-4132-A000-F1E3ADBEA3D1}" srcOrd="0" destOrd="0" presId="urn:microsoft.com/office/officeart/2005/8/layout/lProcess2"/>
    <dgm:cxn modelId="{34900BDB-29A4-4C17-8A8F-32D594A7A27A}" type="presParOf" srcId="{AADBD0A7-0AEA-4132-A000-F1E3ADBEA3D1}" destId="{78369C87-C625-46FF-91F2-F09144F889B9}" srcOrd="0" destOrd="0" presId="urn:microsoft.com/office/officeart/2005/8/layout/lProcess2"/>
    <dgm:cxn modelId="{E83350C2-F580-450C-B1FF-28C38546FFDA}" type="presParOf" srcId="{AADBD0A7-0AEA-4132-A000-F1E3ADBEA3D1}" destId="{B9E05378-F2F2-45E8-9164-09B88F6456C8}" srcOrd="1" destOrd="0" presId="urn:microsoft.com/office/officeart/2005/8/layout/lProcess2"/>
    <dgm:cxn modelId="{63521689-83C0-41F3-B6EB-5A3D478B3394}" type="presParOf" srcId="{AADBD0A7-0AEA-4132-A000-F1E3ADBEA3D1}" destId="{3AF560B6-BFB7-4357-92EE-E261A96F6730}" srcOrd="2" destOrd="0" presId="urn:microsoft.com/office/officeart/2005/8/layout/lProcess2"/>
    <dgm:cxn modelId="{08249E88-7727-4F78-921A-9A118BDF7481}" type="presParOf" srcId="{3AF560B6-BFB7-4357-92EE-E261A96F6730}" destId="{EC48DAAD-FEB0-4BE4-8409-D9950D77DFB6}" srcOrd="0" destOrd="0" presId="urn:microsoft.com/office/officeart/2005/8/layout/lProcess2"/>
    <dgm:cxn modelId="{10813E19-3ABB-4D63-A6C5-24CA1F793852}" type="presParOf" srcId="{EC48DAAD-FEB0-4BE4-8409-D9950D77DFB6}" destId="{759B8F3F-3997-4689-8326-AC64C6C3C223}" srcOrd="0" destOrd="0" presId="urn:microsoft.com/office/officeart/2005/8/layout/lProcess2"/>
    <dgm:cxn modelId="{A9155BF8-293A-4CEB-9206-522A0F4A01F9}" type="presParOf" srcId="{EC48DAAD-FEB0-4BE4-8409-D9950D77DFB6}" destId="{23FECF47-850D-437C-902F-F533D734D96D}" srcOrd="1" destOrd="0" presId="urn:microsoft.com/office/officeart/2005/8/layout/lProcess2"/>
    <dgm:cxn modelId="{B58E9998-2A64-4358-BFB5-9590D9B95FA6}" type="presParOf" srcId="{EC48DAAD-FEB0-4BE4-8409-D9950D77DFB6}" destId="{2B729BCA-03F9-413E-A8D5-4E138AE0D4ED}" srcOrd="2" destOrd="0" presId="urn:microsoft.com/office/officeart/2005/8/layout/lProcess2"/>
    <dgm:cxn modelId="{AFC5A3A1-E86D-47F9-BB68-CE1F91B863A3}" type="presParOf" srcId="{73A05935-E1B9-40C7-8C51-AE94EAC98559}" destId="{C1D79C6D-61AE-432E-A7C5-2298D1765CDD}" srcOrd="1" destOrd="0" presId="urn:microsoft.com/office/officeart/2005/8/layout/lProcess2"/>
    <dgm:cxn modelId="{86F1967F-9E4D-48C8-AB7E-F4A93340F491}" type="presParOf" srcId="{73A05935-E1B9-40C7-8C51-AE94EAC98559}" destId="{F04349DE-1EE7-48C8-8D49-632497F979B9}" srcOrd="2" destOrd="0" presId="urn:microsoft.com/office/officeart/2005/8/layout/lProcess2"/>
    <dgm:cxn modelId="{72DB5589-B723-4D3C-90FE-14722007CA6D}" type="presParOf" srcId="{F04349DE-1EE7-48C8-8D49-632497F979B9}" destId="{DC7B1CDD-02FA-4F9F-AD5F-7214C3A26C97}" srcOrd="0" destOrd="0" presId="urn:microsoft.com/office/officeart/2005/8/layout/lProcess2"/>
    <dgm:cxn modelId="{E0B79006-0B6D-497D-8384-C39F29AD812E}" type="presParOf" srcId="{F04349DE-1EE7-48C8-8D49-632497F979B9}" destId="{E1F30AA3-065E-42BC-80EA-B87BE4ABBBEE}" srcOrd="1" destOrd="0" presId="urn:microsoft.com/office/officeart/2005/8/layout/lProcess2"/>
    <dgm:cxn modelId="{74689E60-FCB8-44B6-988E-0F4EE71D0BAC}" type="presParOf" srcId="{F04349DE-1EE7-48C8-8D49-632497F979B9}" destId="{79878E5E-3054-49AB-BFB1-2D9981FC9BDE}" srcOrd="2" destOrd="0" presId="urn:microsoft.com/office/officeart/2005/8/layout/lProcess2"/>
    <dgm:cxn modelId="{6053E27F-7278-41BC-98E9-642C5B280CA0}" type="presParOf" srcId="{79878E5E-3054-49AB-BFB1-2D9981FC9BDE}" destId="{836B34AA-38A9-447E-AB5D-0C1DF1AA1380}" srcOrd="0" destOrd="0" presId="urn:microsoft.com/office/officeart/2005/8/layout/lProcess2"/>
    <dgm:cxn modelId="{51F92E30-982D-4C7B-8389-4DBEFFF78601}" type="presParOf" srcId="{836B34AA-38A9-447E-AB5D-0C1DF1AA1380}" destId="{CB215458-F2CA-44E7-8087-EC621DD8F5E9}" srcOrd="0" destOrd="0" presId="urn:microsoft.com/office/officeart/2005/8/layout/lProcess2"/>
    <dgm:cxn modelId="{C2A0BC7F-8661-494E-9D8E-E5D0AF32DB54}" type="presParOf" srcId="{836B34AA-38A9-447E-AB5D-0C1DF1AA1380}" destId="{B7372C76-9833-4BE5-8557-32565091F321}" srcOrd="1" destOrd="0" presId="urn:microsoft.com/office/officeart/2005/8/layout/lProcess2"/>
    <dgm:cxn modelId="{55686E35-9CA6-4B6F-BD11-EB81937F51F9}" type="presParOf" srcId="{836B34AA-38A9-447E-AB5D-0C1DF1AA1380}" destId="{12CDC1FE-13B9-4A04-8229-53D0D6A2E8FD}" srcOrd="2" destOrd="0" presId="urn:microsoft.com/office/officeart/2005/8/layout/lProcess2"/>
    <dgm:cxn modelId="{6636ED46-C0ED-4B19-9C75-1E7447D82449}" type="presParOf" srcId="{73A05935-E1B9-40C7-8C51-AE94EAC98559}" destId="{4AA62639-4265-4049-AE93-F1BDB441C987}" srcOrd="3" destOrd="0" presId="urn:microsoft.com/office/officeart/2005/8/layout/lProcess2"/>
    <dgm:cxn modelId="{C38BAA71-E497-4318-ACE7-211A79534C7E}" type="presParOf" srcId="{73A05935-E1B9-40C7-8C51-AE94EAC98559}" destId="{5EA7BAF8-3875-46C4-9C71-2C2F0AD0FECB}" srcOrd="4" destOrd="0" presId="urn:microsoft.com/office/officeart/2005/8/layout/lProcess2"/>
    <dgm:cxn modelId="{60CB71CD-8808-4C2A-9A6A-D7DC49F52652}" type="presParOf" srcId="{5EA7BAF8-3875-46C4-9C71-2C2F0AD0FECB}" destId="{8F9454C7-3BA5-4006-B135-5E6595CC90E5}" srcOrd="0" destOrd="0" presId="urn:microsoft.com/office/officeart/2005/8/layout/lProcess2"/>
    <dgm:cxn modelId="{1A7B531A-19B9-4086-9C45-574E221EB68C}" type="presParOf" srcId="{5EA7BAF8-3875-46C4-9C71-2C2F0AD0FECB}" destId="{8ED9E150-5667-4894-A551-DD3BE1837405}" srcOrd="1" destOrd="0" presId="urn:microsoft.com/office/officeart/2005/8/layout/lProcess2"/>
    <dgm:cxn modelId="{5BE73ACF-C155-4F61-893C-01E270B12971}" type="presParOf" srcId="{5EA7BAF8-3875-46C4-9C71-2C2F0AD0FECB}" destId="{1BAB9D38-45CE-43D7-AB62-4478CC06170B}" srcOrd="2" destOrd="0" presId="urn:microsoft.com/office/officeart/2005/8/layout/lProcess2"/>
    <dgm:cxn modelId="{7C809A0F-9487-4670-8D1A-8765C6AF2C4C}" type="presParOf" srcId="{1BAB9D38-45CE-43D7-AB62-4478CC06170B}" destId="{BA42FE95-4CA4-4731-AEC9-980420BF663C}" srcOrd="0" destOrd="0" presId="urn:microsoft.com/office/officeart/2005/8/layout/lProcess2"/>
    <dgm:cxn modelId="{B23D4B1E-7783-4899-9A73-3816DF5BECA0}" type="presParOf" srcId="{BA42FE95-4CA4-4731-AEC9-980420BF663C}" destId="{ACB1DB3D-10C5-4C6E-8802-66F566A57249}" srcOrd="0" destOrd="0" presId="urn:microsoft.com/office/officeart/2005/8/layout/lProcess2"/>
    <dgm:cxn modelId="{14C08965-C8D2-489E-943F-74F1A8F8C23C}" type="presParOf" srcId="{BA42FE95-4CA4-4731-AEC9-980420BF663C}" destId="{CF824D98-B390-4380-B096-33C10B2526D8}" srcOrd="1" destOrd="0" presId="urn:microsoft.com/office/officeart/2005/8/layout/lProcess2"/>
    <dgm:cxn modelId="{92858543-40E1-453A-A4FB-BFC60CF2AE3E}" type="presParOf" srcId="{BA42FE95-4CA4-4731-AEC9-980420BF663C}" destId="{46D2292E-0D19-4B98-BE58-2B5B9FFA66B1}" srcOrd="2" destOrd="0" presId="urn:microsoft.com/office/officeart/2005/8/layout/lProcess2"/>
    <dgm:cxn modelId="{E907760D-DD97-4B0B-8E46-14AFA43E3662}" type="presParOf" srcId="{BA42FE95-4CA4-4731-AEC9-980420BF663C}" destId="{7954C560-AD2A-4A11-A5C1-24A608DFB6A6}" srcOrd="3" destOrd="0" presId="urn:microsoft.com/office/officeart/2005/8/layout/lProcess2"/>
    <dgm:cxn modelId="{99B74B0A-4C8F-41FF-B59C-EF43C30E291A}" type="presParOf" srcId="{BA42FE95-4CA4-4731-AEC9-980420BF663C}" destId="{C479FC5A-73D1-4005-BCF7-242E1937B1B9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104D55-0956-4332-9AC6-BC0BB23685FE}" type="doc">
      <dgm:prSet loTypeId="urn:microsoft.com/office/officeart/2005/8/layout/matrix1" loCatId="matrix" qsTypeId="urn:microsoft.com/office/officeart/2005/8/quickstyle/3d2#4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91DAB5AC-7E36-4630-8B24-C3D843EC9619}">
      <dgm:prSet phldrT="[Metin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3600" dirty="0"/>
            <a:t>Tanı</a:t>
          </a:r>
        </a:p>
      </dgm:t>
    </dgm:pt>
    <dgm:pt modelId="{9225EC48-9B23-4268-A0FC-10D96870DC52}" type="parTrans" cxnId="{76B5BABD-7DD9-4153-A587-FED984920A66}">
      <dgm:prSet/>
      <dgm:spPr/>
      <dgm:t>
        <a:bodyPr/>
        <a:lstStyle/>
        <a:p>
          <a:endParaRPr lang="tr-TR" sz="2800"/>
        </a:p>
      </dgm:t>
    </dgm:pt>
    <dgm:pt modelId="{DA511224-A190-485E-9137-2844925A2EBB}" type="sibTrans" cxnId="{76B5BABD-7DD9-4153-A587-FED984920A66}">
      <dgm:prSet/>
      <dgm:spPr/>
      <dgm:t>
        <a:bodyPr/>
        <a:lstStyle/>
        <a:p>
          <a:endParaRPr lang="tr-TR" sz="2800"/>
        </a:p>
      </dgm:t>
    </dgm:pt>
    <dgm:pt modelId="{DA641922-AB0C-4FEF-A057-BF177162C23F}">
      <dgm:prSet phldrT="[Metin]" custT="1"/>
      <dgm:spPr/>
      <dgm:t>
        <a:bodyPr/>
        <a:lstStyle/>
        <a:p>
          <a:r>
            <a:rPr lang="tr-TR" sz="2800" b="1" dirty="0">
              <a:solidFill>
                <a:srgbClr val="FF0000"/>
              </a:solidFill>
            </a:rPr>
            <a:t>Volüm durumu (FM)</a:t>
          </a:r>
        </a:p>
        <a:p>
          <a:r>
            <a:rPr lang="tr-TR" sz="2800" dirty="0" err="1"/>
            <a:t>Komorbid</a:t>
          </a:r>
          <a:r>
            <a:rPr lang="tr-TR" sz="2800" dirty="0"/>
            <a:t> hastalıklar</a:t>
          </a:r>
        </a:p>
      </dgm:t>
    </dgm:pt>
    <dgm:pt modelId="{942C9ED7-4C5E-4CE8-8B43-9EDA7712C78B}" type="parTrans" cxnId="{071BD809-684C-4A1E-BB35-564150EFFAD9}">
      <dgm:prSet/>
      <dgm:spPr/>
      <dgm:t>
        <a:bodyPr/>
        <a:lstStyle/>
        <a:p>
          <a:endParaRPr lang="tr-TR" sz="2800"/>
        </a:p>
      </dgm:t>
    </dgm:pt>
    <dgm:pt modelId="{F8FE373C-514B-4736-9C12-BBF070C99D65}" type="sibTrans" cxnId="{071BD809-684C-4A1E-BB35-564150EFFAD9}">
      <dgm:prSet/>
      <dgm:spPr/>
      <dgm:t>
        <a:bodyPr/>
        <a:lstStyle/>
        <a:p>
          <a:endParaRPr lang="tr-TR" sz="2800"/>
        </a:p>
      </dgm:t>
    </dgm:pt>
    <dgm:pt modelId="{6FCD0F64-D2B6-4E0E-B5AC-C1EA535B3512}">
      <dgm:prSet phldrT="[Metin]" custT="1"/>
      <dgm:spPr/>
      <dgm:t>
        <a:bodyPr/>
        <a:lstStyle/>
        <a:p>
          <a:pPr algn="r"/>
          <a:r>
            <a:rPr lang="tr-TR" sz="2800" b="1" dirty="0" err="1">
              <a:solidFill>
                <a:srgbClr val="FF0000"/>
              </a:solidFill>
            </a:rPr>
            <a:t>Osmolalite</a:t>
          </a:r>
          <a:endParaRPr lang="tr-TR" sz="2800" b="1" dirty="0">
            <a:solidFill>
              <a:srgbClr val="FF0000"/>
            </a:solidFill>
          </a:endParaRPr>
        </a:p>
      </dgm:t>
    </dgm:pt>
    <dgm:pt modelId="{102F3D46-967D-4C61-A754-9B861BC20365}" type="parTrans" cxnId="{006A009D-624D-4106-A577-42A529D659A4}">
      <dgm:prSet/>
      <dgm:spPr/>
      <dgm:t>
        <a:bodyPr/>
        <a:lstStyle/>
        <a:p>
          <a:endParaRPr lang="tr-TR" sz="2800"/>
        </a:p>
      </dgm:t>
    </dgm:pt>
    <dgm:pt modelId="{39A92645-8473-43F8-A88A-3B575D3B3142}" type="sibTrans" cxnId="{006A009D-624D-4106-A577-42A529D659A4}">
      <dgm:prSet/>
      <dgm:spPr/>
      <dgm:t>
        <a:bodyPr/>
        <a:lstStyle/>
        <a:p>
          <a:endParaRPr lang="tr-TR" sz="2800"/>
        </a:p>
      </dgm:t>
    </dgm:pt>
    <dgm:pt modelId="{375BA48F-9303-4157-8F7F-B68C825988F7}">
      <dgm:prSet phldrT="[Metin]" custT="1"/>
      <dgm:spPr/>
      <dgm:t>
        <a:bodyPr/>
        <a:lstStyle/>
        <a:p>
          <a:r>
            <a:rPr lang="tr-TR" sz="2800" b="1" dirty="0">
              <a:solidFill>
                <a:srgbClr val="FF0000"/>
              </a:solidFill>
            </a:rPr>
            <a:t>Spot idrar </a:t>
          </a:r>
          <a:r>
            <a:rPr lang="tr-TR" sz="2800" b="1" dirty="0" err="1">
              <a:solidFill>
                <a:srgbClr val="FF0000"/>
              </a:solidFill>
            </a:rPr>
            <a:t>Na</a:t>
          </a:r>
          <a:endParaRPr lang="tr-TR" sz="2800" b="1" dirty="0">
            <a:solidFill>
              <a:srgbClr val="FF0000"/>
            </a:solidFill>
          </a:endParaRPr>
        </a:p>
        <a:p>
          <a:r>
            <a:rPr lang="tr-TR" sz="2800" dirty="0"/>
            <a:t>FE </a:t>
          </a:r>
          <a:r>
            <a:rPr lang="tr-TR" sz="2800" dirty="0" err="1"/>
            <a:t>Na</a:t>
          </a:r>
          <a:endParaRPr lang="tr-TR" sz="2800" dirty="0"/>
        </a:p>
      </dgm:t>
    </dgm:pt>
    <dgm:pt modelId="{AB2AF131-2520-423F-84FC-FEFC7F926949}" type="parTrans" cxnId="{BFE2BF51-D903-441A-9B69-F30DF795739C}">
      <dgm:prSet/>
      <dgm:spPr/>
      <dgm:t>
        <a:bodyPr/>
        <a:lstStyle/>
        <a:p>
          <a:endParaRPr lang="tr-TR" sz="2800"/>
        </a:p>
      </dgm:t>
    </dgm:pt>
    <dgm:pt modelId="{45CDF76F-3003-4E23-A021-4DAA69B355CF}" type="sibTrans" cxnId="{BFE2BF51-D903-441A-9B69-F30DF795739C}">
      <dgm:prSet/>
      <dgm:spPr/>
      <dgm:t>
        <a:bodyPr/>
        <a:lstStyle/>
        <a:p>
          <a:endParaRPr lang="tr-TR" sz="2800"/>
        </a:p>
      </dgm:t>
    </dgm:pt>
    <dgm:pt modelId="{FFA3166F-A7BE-4842-8FE3-BE7A5DC49DF5}">
      <dgm:prSet phldrT="[Metin]" custT="1"/>
      <dgm:spPr/>
      <dgm:t>
        <a:bodyPr/>
        <a:lstStyle/>
        <a:p>
          <a:pPr algn="r"/>
          <a:r>
            <a:rPr lang="tr-TR" sz="2800" dirty="0"/>
            <a:t>FE Ürik asit (&lt;%12)</a:t>
          </a:r>
        </a:p>
        <a:p>
          <a:pPr algn="r"/>
          <a:r>
            <a:rPr lang="tr-TR" sz="2800" dirty="0"/>
            <a:t>(</a:t>
          </a:r>
          <a:r>
            <a:rPr lang="tr-TR" sz="2800" dirty="0" err="1"/>
            <a:t>diüretik</a:t>
          </a:r>
          <a:r>
            <a:rPr lang="tr-TR" sz="2800" dirty="0"/>
            <a:t> kullanımı+)</a:t>
          </a:r>
        </a:p>
        <a:p>
          <a:pPr algn="l"/>
          <a:endParaRPr lang="tr-TR" sz="2800" dirty="0"/>
        </a:p>
      </dgm:t>
    </dgm:pt>
    <dgm:pt modelId="{82E7F5AC-2B6B-4FC1-86B9-9BB1F5C83DA1}" type="parTrans" cxnId="{C474A93C-8C3C-4A96-8F89-99747C677E63}">
      <dgm:prSet/>
      <dgm:spPr/>
      <dgm:t>
        <a:bodyPr/>
        <a:lstStyle/>
        <a:p>
          <a:endParaRPr lang="tr-TR" sz="2800"/>
        </a:p>
      </dgm:t>
    </dgm:pt>
    <dgm:pt modelId="{4437050E-AFEA-4E33-AC08-C9BEE93A2197}" type="sibTrans" cxnId="{C474A93C-8C3C-4A96-8F89-99747C677E63}">
      <dgm:prSet/>
      <dgm:spPr/>
      <dgm:t>
        <a:bodyPr/>
        <a:lstStyle/>
        <a:p>
          <a:endParaRPr lang="tr-TR" sz="2800"/>
        </a:p>
      </dgm:t>
    </dgm:pt>
    <dgm:pt modelId="{768A4DA0-046B-4571-BCBA-6751CADC2ECD}">
      <dgm:prSet/>
      <dgm:spPr/>
      <dgm:t>
        <a:bodyPr/>
        <a:lstStyle/>
        <a:p>
          <a:pPr algn="r"/>
          <a:r>
            <a:rPr lang="tr-TR" sz="2800" dirty="0"/>
            <a:t>İdrar</a:t>
          </a:r>
        </a:p>
      </dgm:t>
    </dgm:pt>
    <dgm:pt modelId="{8F309A54-5E23-4ECA-A4E0-C8B97BC6E5A6}" type="parTrans" cxnId="{E3129D69-D229-4AD0-9D21-06F8616D6126}">
      <dgm:prSet/>
      <dgm:spPr/>
      <dgm:t>
        <a:bodyPr/>
        <a:lstStyle/>
        <a:p>
          <a:endParaRPr lang="tr-TR"/>
        </a:p>
      </dgm:t>
    </dgm:pt>
    <dgm:pt modelId="{119FC648-B18E-4600-8793-6B83D1C6CE85}" type="sibTrans" cxnId="{E3129D69-D229-4AD0-9D21-06F8616D6126}">
      <dgm:prSet/>
      <dgm:spPr/>
      <dgm:t>
        <a:bodyPr/>
        <a:lstStyle/>
        <a:p>
          <a:endParaRPr lang="tr-TR"/>
        </a:p>
      </dgm:t>
    </dgm:pt>
    <dgm:pt modelId="{C9DBFCDC-C47B-40CA-AFD7-E3DBCC1814E3}">
      <dgm:prSet/>
      <dgm:spPr/>
      <dgm:t>
        <a:bodyPr/>
        <a:lstStyle/>
        <a:p>
          <a:pPr algn="r"/>
          <a:r>
            <a:rPr lang="tr-TR" sz="2800" dirty="0"/>
            <a:t>Serum  </a:t>
          </a:r>
        </a:p>
      </dgm:t>
    </dgm:pt>
    <dgm:pt modelId="{ACF75659-AF57-4AA4-B85A-D1263462DD25}" type="parTrans" cxnId="{4010D470-59E9-4729-8B78-FD76DB20823F}">
      <dgm:prSet/>
      <dgm:spPr/>
      <dgm:t>
        <a:bodyPr/>
        <a:lstStyle/>
        <a:p>
          <a:endParaRPr lang="tr-TR"/>
        </a:p>
      </dgm:t>
    </dgm:pt>
    <dgm:pt modelId="{9AC9C4E3-4158-421D-BFF6-91D83C0D9085}" type="sibTrans" cxnId="{4010D470-59E9-4729-8B78-FD76DB20823F}">
      <dgm:prSet/>
      <dgm:spPr/>
      <dgm:t>
        <a:bodyPr/>
        <a:lstStyle/>
        <a:p>
          <a:endParaRPr lang="tr-TR"/>
        </a:p>
      </dgm:t>
    </dgm:pt>
    <dgm:pt modelId="{B226A5B1-CDFE-40AB-B512-A513392605F9}">
      <dgm:prSet custT="1"/>
      <dgm:spPr/>
      <dgm:t>
        <a:bodyPr/>
        <a:lstStyle/>
        <a:p>
          <a:r>
            <a:rPr lang="tr-TR" sz="1000" dirty="0"/>
            <a:t>Sıvı kaybı, ilaç, </a:t>
          </a:r>
          <a:r>
            <a:rPr lang="tr-TR" sz="1000" dirty="0" err="1"/>
            <a:t>enf</a:t>
          </a:r>
          <a:r>
            <a:rPr lang="tr-TR" sz="1000" dirty="0"/>
            <a:t> , </a:t>
          </a:r>
          <a:r>
            <a:rPr lang="tr-TR" sz="1000" dirty="0" err="1"/>
            <a:t>malignite</a:t>
          </a:r>
          <a:r>
            <a:rPr lang="tr-TR" sz="1000" dirty="0"/>
            <a:t>, cerrahi, SSS olayları</a:t>
          </a:r>
        </a:p>
      </dgm:t>
    </dgm:pt>
    <dgm:pt modelId="{E8E141A5-F6F2-49B8-A25C-3010BFD04D67}" type="parTrans" cxnId="{AD3BC923-CE1F-42A0-BC25-8090105848ED}">
      <dgm:prSet/>
      <dgm:spPr/>
      <dgm:t>
        <a:bodyPr/>
        <a:lstStyle/>
        <a:p>
          <a:endParaRPr lang="en-US"/>
        </a:p>
      </dgm:t>
    </dgm:pt>
    <dgm:pt modelId="{6049CDC7-AA41-4B4E-81A9-ADD9D2D75311}" type="sibTrans" cxnId="{AD3BC923-CE1F-42A0-BC25-8090105848ED}">
      <dgm:prSet/>
      <dgm:spPr/>
      <dgm:t>
        <a:bodyPr/>
        <a:lstStyle/>
        <a:p>
          <a:endParaRPr lang="en-US"/>
        </a:p>
      </dgm:t>
    </dgm:pt>
    <dgm:pt modelId="{AAC1BE11-95A3-4828-A3F6-6D802481560D}">
      <dgm:prSet custT="1"/>
      <dgm:spPr/>
      <dgm:t>
        <a:bodyPr/>
        <a:lstStyle/>
        <a:p>
          <a:r>
            <a:rPr lang="tr-TR" sz="1000" dirty="0"/>
            <a:t>Sistemik KV, </a:t>
          </a:r>
          <a:r>
            <a:rPr lang="tr-TR" sz="1000" dirty="0" err="1"/>
            <a:t>Kc</a:t>
          </a:r>
          <a:r>
            <a:rPr lang="tr-TR" sz="1000" dirty="0"/>
            <a:t>, Böbrek, </a:t>
          </a:r>
          <a:r>
            <a:rPr lang="tr-TR" sz="1000" dirty="0" err="1"/>
            <a:t>Surrenal</a:t>
          </a:r>
          <a:r>
            <a:rPr lang="tr-TR" sz="1000" dirty="0"/>
            <a:t>, </a:t>
          </a:r>
          <a:r>
            <a:rPr lang="tr-TR" sz="1000" dirty="0" err="1"/>
            <a:t>Troid</a:t>
          </a:r>
          <a:r>
            <a:rPr lang="tr-TR" sz="1000" dirty="0"/>
            <a:t> </a:t>
          </a:r>
          <a:r>
            <a:rPr lang="tr-TR" sz="1000" dirty="0" err="1"/>
            <a:t>hast</a:t>
          </a:r>
          <a:r>
            <a:rPr lang="tr-TR" sz="1000" dirty="0"/>
            <a:t>. </a:t>
          </a:r>
        </a:p>
      </dgm:t>
    </dgm:pt>
    <dgm:pt modelId="{38C41D56-217C-4D0D-8C3F-46CE06D03B83}" type="parTrans" cxnId="{15CA6980-EF18-41B3-8393-A61683FFDE3B}">
      <dgm:prSet/>
      <dgm:spPr/>
      <dgm:t>
        <a:bodyPr/>
        <a:lstStyle/>
        <a:p>
          <a:endParaRPr lang="en-US"/>
        </a:p>
      </dgm:t>
    </dgm:pt>
    <dgm:pt modelId="{FDB0A945-5DAC-4EB9-891B-5AE500663673}" type="sibTrans" cxnId="{15CA6980-EF18-41B3-8393-A61683FFDE3B}">
      <dgm:prSet/>
      <dgm:spPr/>
      <dgm:t>
        <a:bodyPr/>
        <a:lstStyle/>
        <a:p>
          <a:endParaRPr lang="en-US"/>
        </a:p>
      </dgm:t>
    </dgm:pt>
    <dgm:pt modelId="{5868B2FA-DB70-4BB0-9807-C0F8260C55F4}" type="pres">
      <dgm:prSet presAssocID="{CA104D55-0956-4332-9AC6-BC0BB23685F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7602890-6088-480D-98F8-4E7177A27CE9}" type="pres">
      <dgm:prSet presAssocID="{CA104D55-0956-4332-9AC6-BC0BB23685FE}" presName="matrix" presStyleCnt="0"/>
      <dgm:spPr/>
    </dgm:pt>
    <dgm:pt modelId="{FBAE121B-85E2-49A8-9F76-783CE0E33C19}" type="pres">
      <dgm:prSet presAssocID="{CA104D55-0956-4332-9AC6-BC0BB23685FE}" presName="tile1" presStyleLbl="node1" presStyleIdx="0" presStyleCnt="4"/>
      <dgm:spPr/>
    </dgm:pt>
    <dgm:pt modelId="{7B9222F7-AA71-4C6E-B79A-7770FC4FBA15}" type="pres">
      <dgm:prSet presAssocID="{CA104D55-0956-4332-9AC6-BC0BB23685F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1345887-E8C3-4C08-9F34-2C0B6DBC4966}" type="pres">
      <dgm:prSet presAssocID="{CA104D55-0956-4332-9AC6-BC0BB23685FE}" presName="tile2" presStyleLbl="node1" presStyleIdx="1" presStyleCnt="4"/>
      <dgm:spPr/>
    </dgm:pt>
    <dgm:pt modelId="{C7D0B5EE-5042-457C-B435-83194CF3C079}" type="pres">
      <dgm:prSet presAssocID="{CA104D55-0956-4332-9AC6-BC0BB23685F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08439FE-C38D-40A7-8945-3A77952E676D}" type="pres">
      <dgm:prSet presAssocID="{CA104D55-0956-4332-9AC6-BC0BB23685FE}" presName="tile3" presStyleLbl="node1" presStyleIdx="2" presStyleCnt="4"/>
      <dgm:spPr/>
    </dgm:pt>
    <dgm:pt modelId="{DE9B94DB-DC53-44EF-B714-2CFBBA2F1477}" type="pres">
      <dgm:prSet presAssocID="{CA104D55-0956-4332-9AC6-BC0BB23685F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A97C623-C4D0-4986-A892-ACB94E8EDA08}" type="pres">
      <dgm:prSet presAssocID="{CA104D55-0956-4332-9AC6-BC0BB23685FE}" presName="tile4" presStyleLbl="node1" presStyleIdx="3" presStyleCnt="4"/>
      <dgm:spPr/>
    </dgm:pt>
    <dgm:pt modelId="{B6B2F723-6867-41E6-B7D3-F636EF7C3481}" type="pres">
      <dgm:prSet presAssocID="{CA104D55-0956-4332-9AC6-BC0BB23685F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B4379189-7D02-47C3-AB7D-F856EDAB831D}" type="pres">
      <dgm:prSet presAssocID="{CA104D55-0956-4332-9AC6-BC0BB23685FE}" presName="centerTile" presStyleLbl="fgShp" presStyleIdx="0" presStyleCnt="1" custScaleX="72222" custScaleY="98212" custLinFactNeighborX="0" custLinFactNeighborY="-4415">
        <dgm:presLayoutVars>
          <dgm:chMax val="0"/>
          <dgm:chPref val="0"/>
        </dgm:presLayoutVars>
      </dgm:prSet>
      <dgm:spPr/>
    </dgm:pt>
  </dgm:ptLst>
  <dgm:cxnLst>
    <dgm:cxn modelId="{071BD809-684C-4A1E-BB35-564150EFFAD9}" srcId="{91DAB5AC-7E36-4630-8B24-C3D843EC9619}" destId="{DA641922-AB0C-4FEF-A057-BF177162C23F}" srcOrd="0" destOrd="0" parTransId="{942C9ED7-4C5E-4CE8-8B43-9EDA7712C78B}" sibTransId="{F8FE373C-514B-4736-9C12-BBF070C99D65}"/>
    <dgm:cxn modelId="{EED58A0C-4740-4610-991C-594CD2E8A2F2}" type="presOf" srcId="{C9DBFCDC-C47B-40CA-AFD7-E3DBCC1814E3}" destId="{21345887-E8C3-4C08-9F34-2C0B6DBC4966}" srcOrd="0" destOrd="2" presId="urn:microsoft.com/office/officeart/2005/8/layout/matrix1"/>
    <dgm:cxn modelId="{B1B86115-E5B3-4459-86F3-B09BB128410A}" type="presOf" srcId="{6FCD0F64-D2B6-4E0E-B5AC-C1EA535B3512}" destId="{21345887-E8C3-4C08-9F34-2C0B6DBC4966}" srcOrd="0" destOrd="0" presId="urn:microsoft.com/office/officeart/2005/8/layout/matrix1"/>
    <dgm:cxn modelId="{7C9E7019-1AF7-4E37-A911-890BA9C38918}" type="presOf" srcId="{768A4DA0-046B-4571-BCBA-6751CADC2ECD}" destId="{21345887-E8C3-4C08-9F34-2C0B6DBC4966}" srcOrd="0" destOrd="1" presId="urn:microsoft.com/office/officeart/2005/8/layout/matrix1"/>
    <dgm:cxn modelId="{AD3BC923-CE1F-42A0-BC25-8090105848ED}" srcId="{DA641922-AB0C-4FEF-A057-BF177162C23F}" destId="{B226A5B1-CDFE-40AB-B512-A513392605F9}" srcOrd="0" destOrd="0" parTransId="{E8E141A5-F6F2-49B8-A25C-3010BFD04D67}" sibTransId="{6049CDC7-AA41-4B4E-81A9-ADD9D2D75311}"/>
    <dgm:cxn modelId="{C474A93C-8C3C-4A96-8F89-99747C677E63}" srcId="{91DAB5AC-7E36-4630-8B24-C3D843EC9619}" destId="{FFA3166F-A7BE-4842-8FE3-BE7A5DC49DF5}" srcOrd="3" destOrd="0" parTransId="{82E7F5AC-2B6B-4FC1-86B9-9BB1F5C83DA1}" sibTransId="{4437050E-AFEA-4E33-AC08-C9BEE93A2197}"/>
    <dgm:cxn modelId="{97AE8A42-AAC2-48CD-85E5-09BDC8673BBE}" type="presOf" srcId="{375BA48F-9303-4157-8F7F-B68C825988F7}" destId="{DE9B94DB-DC53-44EF-B714-2CFBBA2F1477}" srcOrd="1" destOrd="0" presId="urn:microsoft.com/office/officeart/2005/8/layout/matrix1"/>
    <dgm:cxn modelId="{B46D9A63-4726-4D2B-B066-4225ECB66732}" type="presOf" srcId="{FFA3166F-A7BE-4842-8FE3-BE7A5DC49DF5}" destId="{B6B2F723-6867-41E6-B7D3-F636EF7C3481}" srcOrd="1" destOrd="0" presId="urn:microsoft.com/office/officeart/2005/8/layout/matrix1"/>
    <dgm:cxn modelId="{E3129D69-D229-4AD0-9D21-06F8616D6126}" srcId="{6FCD0F64-D2B6-4E0E-B5AC-C1EA535B3512}" destId="{768A4DA0-046B-4571-BCBA-6751CADC2ECD}" srcOrd="0" destOrd="0" parTransId="{8F309A54-5E23-4ECA-A4E0-C8B97BC6E5A6}" sibTransId="{119FC648-B18E-4600-8793-6B83D1C6CE85}"/>
    <dgm:cxn modelId="{FE92CE70-3E97-4CDE-8AFD-90A3851CE66B}" type="presOf" srcId="{91DAB5AC-7E36-4630-8B24-C3D843EC9619}" destId="{B4379189-7D02-47C3-AB7D-F856EDAB831D}" srcOrd="0" destOrd="0" presId="urn:microsoft.com/office/officeart/2005/8/layout/matrix1"/>
    <dgm:cxn modelId="{4010D470-59E9-4729-8B78-FD76DB20823F}" srcId="{6FCD0F64-D2B6-4E0E-B5AC-C1EA535B3512}" destId="{C9DBFCDC-C47B-40CA-AFD7-E3DBCC1814E3}" srcOrd="1" destOrd="0" parTransId="{ACF75659-AF57-4AA4-B85A-D1263462DD25}" sibTransId="{9AC9C4E3-4158-421D-BFF6-91D83C0D9085}"/>
    <dgm:cxn modelId="{BFE2BF51-D903-441A-9B69-F30DF795739C}" srcId="{91DAB5AC-7E36-4630-8B24-C3D843EC9619}" destId="{375BA48F-9303-4157-8F7F-B68C825988F7}" srcOrd="2" destOrd="0" parTransId="{AB2AF131-2520-423F-84FC-FEFC7F926949}" sibTransId="{45CDF76F-3003-4E23-A021-4DAA69B355CF}"/>
    <dgm:cxn modelId="{2684AC77-DF5C-4F9B-A45D-8D81DECA27D3}" type="presOf" srcId="{6FCD0F64-D2B6-4E0E-B5AC-C1EA535B3512}" destId="{C7D0B5EE-5042-457C-B435-83194CF3C079}" srcOrd="1" destOrd="0" presId="urn:microsoft.com/office/officeart/2005/8/layout/matrix1"/>
    <dgm:cxn modelId="{3AF8BB59-FDD9-4D97-B251-37981507BD1F}" type="presOf" srcId="{CA104D55-0956-4332-9AC6-BC0BB23685FE}" destId="{5868B2FA-DB70-4BB0-9807-C0F8260C55F4}" srcOrd="0" destOrd="0" presId="urn:microsoft.com/office/officeart/2005/8/layout/matrix1"/>
    <dgm:cxn modelId="{9472527C-D473-4A4B-BDEE-F32DA7D3C69B}" type="presOf" srcId="{DA641922-AB0C-4FEF-A057-BF177162C23F}" destId="{7B9222F7-AA71-4C6E-B79A-7770FC4FBA15}" srcOrd="1" destOrd="0" presId="urn:microsoft.com/office/officeart/2005/8/layout/matrix1"/>
    <dgm:cxn modelId="{15CA6980-EF18-41B3-8393-A61683FFDE3B}" srcId="{DA641922-AB0C-4FEF-A057-BF177162C23F}" destId="{AAC1BE11-95A3-4828-A3F6-6D802481560D}" srcOrd="1" destOrd="0" parTransId="{38C41D56-217C-4D0D-8C3F-46CE06D03B83}" sibTransId="{FDB0A945-5DAC-4EB9-891B-5AE500663673}"/>
    <dgm:cxn modelId="{8BB67989-0F52-4B01-8A0A-26D0778D49F9}" type="presOf" srcId="{B226A5B1-CDFE-40AB-B512-A513392605F9}" destId="{7B9222F7-AA71-4C6E-B79A-7770FC4FBA15}" srcOrd="1" destOrd="1" presId="urn:microsoft.com/office/officeart/2005/8/layout/matrix1"/>
    <dgm:cxn modelId="{A4A8728C-0DE5-4894-9BE0-AC0515FF565A}" type="presOf" srcId="{AAC1BE11-95A3-4828-A3F6-6D802481560D}" destId="{7B9222F7-AA71-4C6E-B79A-7770FC4FBA15}" srcOrd="1" destOrd="2" presId="urn:microsoft.com/office/officeart/2005/8/layout/matrix1"/>
    <dgm:cxn modelId="{006A009D-624D-4106-A577-42A529D659A4}" srcId="{91DAB5AC-7E36-4630-8B24-C3D843EC9619}" destId="{6FCD0F64-D2B6-4E0E-B5AC-C1EA535B3512}" srcOrd="1" destOrd="0" parTransId="{102F3D46-967D-4C61-A754-9B861BC20365}" sibTransId="{39A92645-8473-43F8-A88A-3B575D3B3142}"/>
    <dgm:cxn modelId="{3C41A0AA-0642-4CD8-AD51-7B15D8D10DD5}" type="presOf" srcId="{DA641922-AB0C-4FEF-A057-BF177162C23F}" destId="{FBAE121B-85E2-49A8-9F76-783CE0E33C19}" srcOrd="0" destOrd="0" presId="urn:microsoft.com/office/officeart/2005/8/layout/matrix1"/>
    <dgm:cxn modelId="{954DE8AA-2772-4882-9711-A0349E3E9E19}" type="presOf" srcId="{B226A5B1-CDFE-40AB-B512-A513392605F9}" destId="{FBAE121B-85E2-49A8-9F76-783CE0E33C19}" srcOrd="0" destOrd="1" presId="urn:microsoft.com/office/officeart/2005/8/layout/matrix1"/>
    <dgm:cxn modelId="{D1EC90B4-C9BC-47BF-897C-D48781D1FACC}" type="presOf" srcId="{375BA48F-9303-4157-8F7F-B68C825988F7}" destId="{C08439FE-C38D-40A7-8945-3A77952E676D}" srcOrd="0" destOrd="0" presId="urn:microsoft.com/office/officeart/2005/8/layout/matrix1"/>
    <dgm:cxn modelId="{F88733B8-F351-452B-BF00-260104E6039B}" type="presOf" srcId="{C9DBFCDC-C47B-40CA-AFD7-E3DBCC1814E3}" destId="{C7D0B5EE-5042-457C-B435-83194CF3C079}" srcOrd="1" destOrd="2" presId="urn:microsoft.com/office/officeart/2005/8/layout/matrix1"/>
    <dgm:cxn modelId="{B2AD93BD-92BD-44E3-8746-98275986E129}" type="presOf" srcId="{768A4DA0-046B-4571-BCBA-6751CADC2ECD}" destId="{C7D0B5EE-5042-457C-B435-83194CF3C079}" srcOrd="1" destOrd="1" presId="urn:microsoft.com/office/officeart/2005/8/layout/matrix1"/>
    <dgm:cxn modelId="{76B5BABD-7DD9-4153-A587-FED984920A66}" srcId="{CA104D55-0956-4332-9AC6-BC0BB23685FE}" destId="{91DAB5AC-7E36-4630-8B24-C3D843EC9619}" srcOrd="0" destOrd="0" parTransId="{9225EC48-9B23-4268-A0FC-10D96870DC52}" sibTransId="{DA511224-A190-485E-9137-2844925A2EBB}"/>
    <dgm:cxn modelId="{F66A49CF-AFE4-4D03-88C0-5818CE948E79}" type="presOf" srcId="{FFA3166F-A7BE-4842-8FE3-BE7A5DC49DF5}" destId="{9A97C623-C4D0-4986-A892-ACB94E8EDA08}" srcOrd="0" destOrd="0" presId="urn:microsoft.com/office/officeart/2005/8/layout/matrix1"/>
    <dgm:cxn modelId="{56FB4CF0-808F-4C58-AB3A-BCDF3A3841ED}" type="presOf" srcId="{AAC1BE11-95A3-4828-A3F6-6D802481560D}" destId="{FBAE121B-85E2-49A8-9F76-783CE0E33C19}" srcOrd="0" destOrd="2" presId="urn:microsoft.com/office/officeart/2005/8/layout/matrix1"/>
    <dgm:cxn modelId="{EA6F4DA4-C3D3-414C-BF1A-38059D0BD4B2}" type="presParOf" srcId="{5868B2FA-DB70-4BB0-9807-C0F8260C55F4}" destId="{C7602890-6088-480D-98F8-4E7177A27CE9}" srcOrd="0" destOrd="0" presId="urn:microsoft.com/office/officeart/2005/8/layout/matrix1"/>
    <dgm:cxn modelId="{38C9C95E-3251-48E5-9B3C-CCA62027CE26}" type="presParOf" srcId="{C7602890-6088-480D-98F8-4E7177A27CE9}" destId="{FBAE121B-85E2-49A8-9F76-783CE0E33C19}" srcOrd="0" destOrd="0" presId="urn:microsoft.com/office/officeart/2005/8/layout/matrix1"/>
    <dgm:cxn modelId="{5EF96BD3-0DCC-4E36-91E1-28B1E49AB6B2}" type="presParOf" srcId="{C7602890-6088-480D-98F8-4E7177A27CE9}" destId="{7B9222F7-AA71-4C6E-B79A-7770FC4FBA15}" srcOrd="1" destOrd="0" presId="urn:microsoft.com/office/officeart/2005/8/layout/matrix1"/>
    <dgm:cxn modelId="{3D35EE93-934C-43C5-BF4B-5CD1F7FEAE03}" type="presParOf" srcId="{C7602890-6088-480D-98F8-4E7177A27CE9}" destId="{21345887-E8C3-4C08-9F34-2C0B6DBC4966}" srcOrd="2" destOrd="0" presId="urn:microsoft.com/office/officeart/2005/8/layout/matrix1"/>
    <dgm:cxn modelId="{062ABF61-5291-4768-B431-8CD537F3B9CD}" type="presParOf" srcId="{C7602890-6088-480D-98F8-4E7177A27CE9}" destId="{C7D0B5EE-5042-457C-B435-83194CF3C079}" srcOrd="3" destOrd="0" presId="urn:microsoft.com/office/officeart/2005/8/layout/matrix1"/>
    <dgm:cxn modelId="{4D73AE21-8EEF-48A1-ACEA-D54D765B5553}" type="presParOf" srcId="{C7602890-6088-480D-98F8-4E7177A27CE9}" destId="{C08439FE-C38D-40A7-8945-3A77952E676D}" srcOrd="4" destOrd="0" presId="urn:microsoft.com/office/officeart/2005/8/layout/matrix1"/>
    <dgm:cxn modelId="{1101D3D8-61ED-48B7-A5FC-325418BD3333}" type="presParOf" srcId="{C7602890-6088-480D-98F8-4E7177A27CE9}" destId="{DE9B94DB-DC53-44EF-B714-2CFBBA2F1477}" srcOrd="5" destOrd="0" presId="urn:microsoft.com/office/officeart/2005/8/layout/matrix1"/>
    <dgm:cxn modelId="{6CE42727-4823-4FA5-9983-D8B9B5AEF5D4}" type="presParOf" srcId="{C7602890-6088-480D-98F8-4E7177A27CE9}" destId="{9A97C623-C4D0-4986-A892-ACB94E8EDA08}" srcOrd="6" destOrd="0" presId="urn:microsoft.com/office/officeart/2005/8/layout/matrix1"/>
    <dgm:cxn modelId="{11F52ED3-C399-4467-BD42-09EC72273607}" type="presParOf" srcId="{C7602890-6088-480D-98F8-4E7177A27CE9}" destId="{B6B2F723-6867-41E6-B7D3-F636EF7C3481}" srcOrd="7" destOrd="0" presId="urn:microsoft.com/office/officeart/2005/8/layout/matrix1"/>
    <dgm:cxn modelId="{AA211436-5926-4FFD-9C31-D6B4ED2996CA}" type="presParOf" srcId="{5868B2FA-DB70-4BB0-9807-C0F8260C55F4}" destId="{B4379189-7D02-47C3-AB7D-F856EDAB831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FFFFC35-944A-4C08-8A12-3F2BE5BEEDF1}" type="doc">
      <dgm:prSet loTypeId="urn:microsoft.com/office/officeart/2005/8/layout/list1" loCatId="list" qsTypeId="urn:microsoft.com/office/officeart/2005/8/quickstyle/3d2#5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300DE92F-9EAA-4F11-89B9-12A304FC3020}">
      <dgm:prSet phldrT="[Metin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/>
            <a:t>Kronik (&gt;48 saat)</a:t>
          </a:r>
        </a:p>
      </dgm:t>
    </dgm:pt>
    <dgm:pt modelId="{13863940-5987-4137-9358-76C5FB26C720}" type="parTrans" cxnId="{12D5E113-B4B3-4452-854A-8BE110BDACB0}">
      <dgm:prSet/>
      <dgm:spPr/>
      <dgm:t>
        <a:bodyPr/>
        <a:lstStyle/>
        <a:p>
          <a:endParaRPr lang="tr-TR"/>
        </a:p>
      </dgm:t>
    </dgm:pt>
    <dgm:pt modelId="{34C58D3E-EBA1-4E8E-84A6-4B34E7CC5F32}" type="sibTrans" cxnId="{12D5E113-B4B3-4452-854A-8BE110BDACB0}">
      <dgm:prSet/>
      <dgm:spPr/>
      <dgm:t>
        <a:bodyPr/>
        <a:lstStyle/>
        <a:p>
          <a:endParaRPr lang="tr-TR"/>
        </a:p>
      </dgm:t>
    </dgm:pt>
    <dgm:pt modelId="{A9AE04A9-F49B-4575-ABFB-1DEF2AA8175C}">
      <dgm:prSet phldrT="[Metin]"/>
      <dgm:spPr/>
      <dgm:t>
        <a:bodyPr/>
        <a:lstStyle/>
        <a:p>
          <a:r>
            <a:rPr lang="tr-TR" dirty="0"/>
            <a:t>Orta şiddette</a:t>
          </a:r>
        </a:p>
      </dgm:t>
    </dgm:pt>
    <dgm:pt modelId="{2D4CED77-FB9D-42B8-8322-070718560976}" type="parTrans" cxnId="{E742D83D-0AA7-42AD-BEB9-920388BE5497}">
      <dgm:prSet/>
      <dgm:spPr/>
      <dgm:t>
        <a:bodyPr/>
        <a:lstStyle/>
        <a:p>
          <a:endParaRPr lang="tr-TR"/>
        </a:p>
      </dgm:t>
    </dgm:pt>
    <dgm:pt modelId="{FE916672-2201-4E6D-AD9E-4AC15AFF5D86}" type="sibTrans" cxnId="{E742D83D-0AA7-42AD-BEB9-920388BE5497}">
      <dgm:prSet/>
      <dgm:spPr/>
      <dgm:t>
        <a:bodyPr/>
        <a:lstStyle/>
        <a:p>
          <a:endParaRPr lang="tr-TR"/>
        </a:p>
      </dgm:t>
    </dgm:pt>
    <dgm:pt modelId="{9305FC67-7F4F-4311-B03B-2A6C7B105763}">
      <dgm:prSet phldrT="[Metin]"/>
      <dgm:spPr/>
      <dgm:t>
        <a:bodyPr/>
        <a:lstStyle/>
        <a:p>
          <a:r>
            <a:rPr lang="tr-TR" dirty="0" err="1"/>
            <a:t>Asemptomatik</a:t>
          </a:r>
          <a:r>
            <a:rPr lang="tr-TR" dirty="0"/>
            <a:t> </a:t>
          </a:r>
        </a:p>
      </dgm:t>
    </dgm:pt>
    <dgm:pt modelId="{80166A4E-B283-49B1-B980-DA908FD3BA7F}" type="parTrans" cxnId="{DD934558-9D7E-482D-A101-6AB0BFD0BEEC}">
      <dgm:prSet/>
      <dgm:spPr/>
      <dgm:t>
        <a:bodyPr/>
        <a:lstStyle/>
        <a:p>
          <a:endParaRPr lang="tr-TR"/>
        </a:p>
      </dgm:t>
    </dgm:pt>
    <dgm:pt modelId="{07BA7F03-7318-439A-897C-AF5F5A6D2941}" type="sibTrans" cxnId="{DD934558-9D7E-482D-A101-6AB0BFD0BEEC}">
      <dgm:prSet/>
      <dgm:spPr/>
      <dgm:t>
        <a:bodyPr/>
        <a:lstStyle/>
        <a:p>
          <a:endParaRPr lang="tr-TR"/>
        </a:p>
      </dgm:t>
    </dgm:pt>
    <dgm:pt modelId="{3151AD07-23D8-4D91-9ACF-D021EB6B4C1B}">
      <dgm:prSet/>
      <dgm:spPr/>
      <dgm:t>
        <a:bodyPr/>
        <a:lstStyle/>
        <a:p>
          <a:r>
            <a:rPr lang="tr-TR" dirty="0"/>
            <a:t>Süre ??? 						</a:t>
          </a:r>
        </a:p>
      </dgm:t>
    </dgm:pt>
    <dgm:pt modelId="{953D71A9-BAA6-4C0B-A967-A7D2CB02EEA3}" type="parTrans" cxnId="{0490D1A8-E493-4782-A73D-D38AC071B802}">
      <dgm:prSet/>
      <dgm:spPr/>
      <dgm:t>
        <a:bodyPr/>
        <a:lstStyle/>
        <a:p>
          <a:endParaRPr lang="tr-TR"/>
        </a:p>
      </dgm:t>
    </dgm:pt>
    <dgm:pt modelId="{D63529EF-14D9-4180-B57D-4BD4C15EEEDC}" type="sibTrans" cxnId="{0490D1A8-E493-4782-A73D-D38AC071B802}">
      <dgm:prSet/>
      <dgm:spPr/>
      <dgm:t>
        <a:bodyPr/>
        <a:lstStyle/>
        <a:p>
          <a:endParaRPr lang="tr-TR"/>
        </a:p>
      </dgm:t>
    </dgm:pt>
    <dgm:pt modelId="{8CBEF86A-9059-440F-855A-5B8915D8E9BB}">
      <dgm:prSet/>
      <dgm:spPr/>
      <dgm:t>
        <a:bodyPr/>
        <a:lstStyle/>
        <a:p>
          <a:r>
            <a:rPr lang="tr-TR" dirty="0"/>
            <a:t>128 </a:t>
          </a:r>
          <a:r>
            <a:rPr lang="tr-TR" dirty="0" err="1"/>
            <a:t>mEq</a:t>
          </a:r>
          <a:r>
            <a:rPr lang="tr-TR" dirty="0"/>
            <a:t>/L</a:t>
          </a:r>
        </a:p>
      </dgm:t>
    </dgm:pt>
    <dgm:pt modelId="{78980C51-9821-4962-BD21-6C08139FB1C0}" type="parTrans" cxnId="{2C4180F8-F682-489B-98F2-3FEAC14D9DF5}">
      <dgm:prSet/>
      <dgm:spPr/>
      <dgm:t>
        <a:bodyPr/>
        <a:lstStyle/>
        <a:p>
          <a:endParaRPr lang="tr-TR"/>
        </a:p>
      </dgm:t>
    </dgm:pt>
    <dgm:pt modelId="{BD0A85B5-80B0-42F8-B1FC-257545B2FE61}" type="sibTrans" cxnId="{2C4180F8-F682-489B-98F2-3FEAC14D9DF5}">
      <dgm:prSet/>
      <dgm:spPr/>
      <dgm:t>
        <a:bodyPr/>
        <a:lstStyle/>
        <a:p>
          <a:endParaRPr lang="tr-TR"/>
        </a:p>
      </dgm:t>
    </dgm:pt>
    <dgm:pt modelId="{55FCB326-AF93-420B-B362-66F423AF77F3}">
      <dgm:prSet/>
      <dgm:spPr/>
      <dgm:t>
        <a:bodyPr/>
        <a:lstStyle/>
        <a:p>
          <a:r>
            <a:rPr lang="tr-TR" dirty="0"/>
            <a:t>Yakınması yok..</a:t>
          </a:r>
        </a:p>
      </dgm:t>
    </dgm:pt>
    <dgm:pt modelId="{87E115FB-EF05-4A92-A745-F8ADF8CCA258}" type="parTrans" cxnId="{1C24E7DC-C7F5-4A8A-ACAD-648D9EC27D42}">
      <dgm:prSet/>
      <dgm:spPr/>
      <dgm:t>
        <a:bodyPr/>
        <a:lstStyle/>
        <a:p>
          <a:endParaRPr lang="tr-TR"/>
        </a:p>
      </dgm:t>
    </dgm:pt>
    <dgm:pt modelId="{95213865-D837-42D9-AEDA-F6F29DB9D6C0}" type="sibTrans" cxnId="{1C24E7DC-C7F5-4A8A-ACAD-648D9EC27D42}">
      <dgm:prSet/>
      <dgm:spPr/>
      <dgm:t>
        <a:bodyPr/>
        <a:lstStyle/>
        <a:p>
          <a:endParaRPr lang="tr-TR"/>
        </a:p>
      </dgm:t>
    </dgm:pt>
    <dgm:pt modelId="{31EDF740-3A4B-417E-BDEE-5769ECB44A57}">
      <dgm:prSet phldrT="[Metin]"/>
      <dgm:spPr/>
      <dgm:t>
        <a:bodyPr/>
        <a:lstStyle/>
        <a:p>
          <a:r>
            <a:rPr lang="tr-TR" dirty="0"/>
            <a:t>Acil yaklaşım gerektiren bir bulgu </a:t>
          </a:r>
          <a:r>
            <a:rPr lang="tr-TR" dirty="0">
              <a:latin typeface="Lucida Sans Unicode"/>
              <a:cs typeface="Lucida Sans Unicode"/>
            </a:rPr>
            <a:t>∅,</a:t>
          </a:r>
          <a:r>
            <a:rPr lang="tr-TR" dirty="0"/>
            <a:t> +</a:t>
          </a:r>
        </a:p>
      </dgm:t>
    </dgm:pt>
    <dgm:pt modelId="{1417C8C3-2DBE-491F-9DFA-49B7E29EA582}" type="parTrans" cxnId="{163F7C4B-FA0E-4456-B7B2-E3A804DB1D74}">
      <dgm:prSet/>
      <dgm:spPr/>
      <dgm:t>
        <a:bodyPr/>
        <a:lstStyle/>
        <a:p>
          <a:endParaRPr lang="tr-TR"/>
        </a:p>
      </dgm:t>
    </dgm:pt>
    <dgm:pt modelId="{53974619-0DFA-49A5-9305-4245DD784A62}" type="sibTrans" cxnId="{163F7C4B-FA0E-4456-B7B2-E3A804DB1D74}">
      <dgm:prSet/>
      <dgm:spPr/>
      <dgm:t>
        <a:bodyPr/>
        <a:lstStyle/>
        <a:p>
          <a:endParaRPr lang="tr-TR"/>
        </a:p>
      </dgm:t>
    </dgm:pt>
    <dgm:pt modelId="{C81741F7-15E4-4C9B-9E44-4593030F3482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Nörolojik bulgu yok..</a:t>
          </a:r>
        </a:p>
      </dgm:t>
    </dgm:pt>
    <dgm:pt modelId="{D6C1CA83-FA75-469C-B896-8D7A30B1826D}" type="parTrans" cxnId="{39521DA0-CC0F-4219-B5C1-DA11B3617FF7}">
      <dgm:prSet/>
      <dgm:spPr/>
      <dgm:t>
        <a:bodyPr/>
        <a:lstStyle/>
        <a:p>
          <a:endParaRPr lang="tr-TR"/>
        </a:p>
      </dgm:t>
    </dgm:pt>
    <dgm:pt modelId="{B14C6DB3-79F4-4013-AE0E-5138E5FE5F11}" type="sibTrans" cxnId="{39521DA0-CC0F-4219-B5C1-DA11B3617FF7}">
      <dgm:prSet/>
      <dgm:spPr/>
      <dgm:t>
        <a:bodyPr/>
        <a:lstStyle/>
        <a:p>
          <a:endParaRPr lang="tr-TR"/>
        </a:p>
      </dgm:t>
    </dgm:pt>
    <dgm:pt modelId="{B557B9EB-5643-417C-BD10-220AA269EEDE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b="1" dirty="0">
              <a:solidFill>
                <a:srgbClr val="FF0000"/>
              </a:solidFill>
            </a:rPr>
            <a:t>Volüm yükleme bulguları mevcut..</a:t>
          </a:r>
        </a:p>
      </dgm:t>
    </dgm:pt>
    <dgm:pt modelId="{A5E83078-6BB7-4C86-8568-1A1E4FA93AF7}" type="parTrans" cxnId="{4263FF37-024B-41CC-80BF-0381EA8FDF0D}">
      <dgm:prSet/>
      <dgm:spPr/>
      <dgm:t>
        <a:bodyPr/>
        <a:lstStyle/>
        <a:p>
          <a:endParaRPr lang="tr-TR"/>
        </a:p>
      </dgm:t>
    </dgm:pt>
    <dgm:pt modelId="{784AF630-B0D9-44E2-931C-29D0D76E20EC}" type="sibTrans" cxnId="{4263FF37-024B-41CC-80BF-0381EA8FDF0D}">
      <dgm:prSet/>
      <dgm:spPr/>
      <dgm:t>
        <a:bodyPr/>
        <a:lstStyle/>
        <a:p>
          <a:endParaRPr lang="tr-TR"/>
        </a:p>
      </dgm:t>
    </dgm:pt>
    <dgm:pt modelId="{0DEF5A46-DEF7-4848-8F89-35420067BF68}" type="pres">
      <dgm:prSet presAssocID="{8FFFFC35-944A-4C08-8A12-3F2BE5BEEDF1}" presName="linear" presStyleCnt="0">
        <dgm:presLayoutVars>
          <dgm:dir/>
          <dgm:animLvl val="lvl"/>
          <dgm:resizeHandles val="exact"/>
        </dgm:presLayoutVars>
      </dgm:prSet>
      <dgm:spPr/>
    </dgm:pt>
    <dgm:pt modelId="{FCAEF2FD-FF24-4EDB-8BE4-6F04CF541BA4}" type="pres">
      <dgm:prSet presAssocID="{300DE92F-9EAA-4F11-89B9-12A304FC3020}" presName="parentLin" presStyleCnt="0"/>
      <dgm:spPr/>
    </dgm:pt>
    <dgm:pt modelId="{E25B5909-56BF-48B7-A06B-F8B027AC6CEB}" type="pres">
      <dgm:prSet presAssocID="{300DE92F-9EAA-4F11-89B9-12A304FC3020}" presName="parentLeftMargin" presStyleLbl="node1" presStyleIdx="0" presStyleCnt="4"/>
      <dgm:spPr/>
    </dgm:pt>
    <dgm:pt modelId="{4D07E14F-79FA-49A3-ADFE-813A0ABE2384}" type="pres">
      <dgm:prSet presAssocID="{300DE92F-9EAA-4F11-89B9-12A304FC302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BC1BE78-E142-4D09-A49B-D9DA1162A735}" type="pres">
      <dgm:prSet presAssocID="{300DE92F-9EAA-4F11-89B9-12A304FC3020}" presName="negativeSpace" presStyleCnt="0"/>
      <dgm:spPr/>
    </dgm:pt>
    <dgm:pt modelId="{A2D95AEE-7385-4861-9833-C8D3937428C0}" type="pres">
      <dgm:prSet presAssocID="{300DE92F-9EAA-4F11-89B9-12A304FC3020}" presName="childText" presStyleLbl="conFgAcc1" presStyleIdx="0" presStyleCnt="4">
        <dgm:presLayoutVars>
          <dgm:bulletEnabled val="1"/>
        </dgm:presLayoutVars>
      </dgm:prSet>
      <dgm:spPr/>
    </dgm:pt>
    <dgm:pt modelId="{225459A9-D4EF-4F48-ADD0-074FFFF5CA0D}" type="pres">
      <dgm:prSet presAssocID="{34C58D3E-EBA1-4E8E-84A6-4B34E7CC5F32}" presName="spaceBetweenRectangles" presStyleCnt="0"/>
      <dgm:spPr/>
    </dgm:pt>
    <dgm:pt modelId="{93D8CC54-FBF8-45DD-88AE-5850B78226E4}" type="pres">
      <dgm:prSet presAssocID="{A9AE04A9-F49B-4575-ABFB-1DEF2AA8175C}" presName="parentLin" presStyleCnt="0"/>
      <dgm:spPr/>
    </dgm:pt>
    <dgm:pt modelId="{BA91D17E-7047-4B6A-96CC-12656F3E8D91}" type="pres">
      <dgm:prSet presAssocID="{A9AE04A9-F49B-4575-ABFB-1DEF2AA8175C}" presName="parentLeftMargin" presStyleLbl="node1" presStyleIdx="0" presStyleCnt="4"/>
      <dgm:spPr/>
    </dgm:pt>
    <dgm:pt modelId="{D9880CE1-4532-4B23-A1A5-9369F9EC24E2}" type="pres">
      <dgm:prSet presAssocID="{A9AE04A9-F49B-4575-ABFB-1DEF2AA8175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5D5BC2B-817B-475C-9364-91844FE57F42}" type="pres">
      <dgm:prSet presAssocID="{A9AE04A9-F49B-4575-ABFB-1DEF2AA8175C}" presName="negativeSpace" presStyleCnt="0"/>
      <dgm:spPr/>
    </dgm:pt>
    <dgm:pt modelId="{F3243A28-EB7A-443B-A5CB-14A61A95DFC8}" type="pres">
      <dgm:prSet presAssocID="{A9AE04A9-F49B-4575-ABFB-1DEF2AA8175C}" presName="childText" presStyleLbl="conFgAcc1" presStyleIdx="1" presStyleCnt="4">
        <dgm:presLayoutVars>
          <dgm:bulletEnabled val="1"/>
        </dgm:presLayoutVars>
      </dgm:prSet>
      <dgm:spPr/>
    </dgm:pt>
    <dgm:pt modelId="{6D58670B-FB14-47AE-8BCC-94C2D0866836}" type="pres">
      <dgm:prSet presAssocID="{FE916672-2201-4E6D-AD9E-4AC15AFF5D86}" presName="spaceBetweenRectangles" presStyleCnt="0"/>
      <dgm:spPr/>
    </dgm:pt>
    <dgm:pt modelId="{86918FA4-9C82-4624-8404-C20FACC8945E}" type="pres">
      <dgm:prSet presAssocID="{9305FC67-7F4F-4311-B03B-2A6C7B105763}" presName="parentLin" presStyleCnt="0"/>
      <dgm:spPr/>
    </dgm:pt>
    <dgm:pt modelId="{B5508A32-E517-4A2C-A11A-AF43612DE09A}" type="pres">
      <dgm:prSet presAssocID="{9305FC67-7F4F-4311-B03B-2A6C7B105763}" presName="parentLeftMargin" presStyleLbl="node1" presStyleIdx="1" presStyleCnt="4"/>
      <dgm:spPr/>
    </dgm:pt>
    <dgm:pt modelId="{F897ED6C-E8B4-4FE2-AEE6-2F21D1981E6B}" type="pres">
      <dgm:prSet presAssocID="{9305FC67-7F4F-4311-B03B-2A6C7B10576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6269F8B-871B-40C7-9989-97178B8B0170}" type="pres">
      <dgm:prSet presAssocID="{9305FC67-7F4F-4311-B03B-2A6C7B105763}" presName="negativeSpace" presStyleCnt="0"/>
      <dgm:spPr/>
    </dgm:pt>
    <dgm:pt modelId="{E1D90948-D8A0-49A7-A7A2-CA075AA28145}" type="pres">
      <dgm:prSet presAssocID="{9305FC67-7F4F-4311-B03B-2A6C7B105763}" presName="childText" presStyleLbl="conFgAcc1" presStyleIdx="2" presStyleCnt="4">
        <dgm:presLayoutVars>
          <dgm:bulletEnabled val="1"/>
        </dgm:presLayoutVars>
      </dgm:prSet>
      <dgm:spPr/>
    </dgm:pt>
    <dgm:pt modelId="{FA9D23E6-BA89-4B60-B66E-F594A07DF87C}" type="pres">
      <dgm:prSet presAssocID="{07BA7F03-7318-439A-897C-AF5F5A6D2941}" presName="spaceBetweenRectangles" presStyleCnt="0"/>
      <dgm:spPr/>
    </dgm:pt>
    <dgm:pt modelId="{517FEA44-B673-4FE7-B96F-FE50607AF1B2}" type="pres">
      <dgm:prSet presAssocID="{31EDF740-3A4B-417E-BDEE-5769ECB44A57}" presName="parentLin" presStyleCnt="0"/>
      <dgm:spPr/>
    </dgm:pt>
    <dgm:pt modelId="{7B09B1CA-5135-4626-84A5-72DB3C194F05}" type="pres">
      <dgm:prSet presAssocID="{31EDF740-3A4B-417E-BDEE-5769ECB44A57}" presName="parentLeftMargin" presStyleLbl="node1" presStyleIdx="2" presStyleCnt="4"/>
      <dgm:spPr/>
    </dgm:pt>
    <dgm:pt modelId="{92DC022F-84EB-4822-8BAD-39E020023730}" type="pres">
      <dgm:prSet presAssocID="{31EDF740-3A4B-417E-BDEE-5769ECB44A5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1EAD30C5-C719-4C07-A843-0C14CD3996D6}" type="pres">
      <dgm:prSet presAssocID="{31EDF740-3A4B-417E-BDEE-5769ECB44A57}" presName="negativeSpace" presStyleCnt="0"/>
      <dgm:spPr/>
    </dgm:pt>
    <dgm:pt modelId="{7A6B7DE3-5AE5-42D0-A487-272F8DF3C789}" type="pres">
      <dgm:prSet presAssocID="{31EDF740-3A4B-417E-BDEE-5769ECB44A5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6F87E06-74F9-44D5-BFAF-4B94311FBE56}" type="presOf" srcId="{9305FC67-7F4F-4311-B03B-2A6C7B105763}" destId="{F897ED6C-E8B4-4FE2-AEE6-2F21D1981E6B}" srcOrd="1" destOrd="0" presId="urn:microsoft.com/office/officeart/2005/8/layout/list1"/>
    <dgm:cxn modelId="{12D5E113-B4B3-4452-854A-8BE110BDACB0}" srcId="{8FFFFC35-944A-4C08-8A12-3F2BE5BEEDF1}" destId="{300DE92F-9EAA-4F11-89B9-12A304FC3020}" srcOrd="0" destOrd="0" parTransId="{13863940-5987-4137-9358-76C5FB26C720}" sibTransId="{34C58D3E-EBA1-4E8E-84A6-4B34E7CC5F32}"/>
    <dgm:cxn modelId="{4263FF37-024B-41CC-80BF-0381EA8FDF0D}" srcId="{31EDF740-3A4B-417E-BDEE-5769ECB44A57}" destId="{B557B9EB-5643-417C-BD10-220AA269EEDE}" srcOrd="1" destOrd="0" parTransId="{A5E83078-6BB7-4C86-8568-1A1E4FA93AF7}" sibTransId="{784AF630-B0D9-44E2-931C-29D0D76E20EC}"/>
    <dgm:cxn modelId="{E742D83D-0AA7-42AD-BEB9-920388BE5497}" srcId="{8FFFFC35-944A-4C08-8A12-3F2BE5BEEDF1}" destId="{A9AE04A9-F49B-4575-ABFB-1DEF2AA8175C}" srcOrd="1" destOrd="0" parTransId="{2D4CED77-FB9D-42B8-8322-070718560976}" sibTransId="{FE916672-2201-4E6D-AD9E-4AC15AFF5D86}"/>
    <dgm:cxn modelId="{65722464-E974-47D2-BC64-49F75546402F}" type="presOf" srcId="{A9AE04A9-F49B-4575-ABFB-1DEF2AA8175C}" destId="{BA91D17E-7047-4B6A-96CC-12656F3E8D91}" srcOrd="0" destOrd="0" presId="urn:microsoft.com/office/officeart/2005/8/layout/list1"/>
    <dgm:cxn modelId="{163F7C4B-FA0E-4456-B7B2-E3A804DB1D74}" srcId="{8FFFFC35-944A-4C08-8A12-3F2BE5BEEDF1}" destId="{31EDF740-3A4B-417E-BDEE-5769ECB44A57}" srcOrd="3" destOrd="0" parTransId="{1417C8C3-2DBE-491F-9DFA-49B7E29EA582}" sibTransId="{53974619-0DFA-49A5-9305-4245DD784A62}"/>
    <dgm:cxn modelId="{3D78CE4C-3697-46D7-B0F6-EC068619594D}" type="presOf" srcId="{300DE92F-9EAA-4F11-89B9-12A304FC3020}" destId="{E25B5909-56BF-48B7-A06B-F8B027AC6CEB}" srcOrd="0" destOrd="0" presId="urn:microsoft.com/office/officeart/2005/8/layout/list1"/>
    <dgm:cxn modelId="{AD1EAC6E-E3C5-4553-95D6-DAE903338FC7}" type="presOf" srcId="{B557B9EB-5643-417C-BD10-220AA269EEDE}" destId="{7A6B7DE3-5AE5-42D0-A487-272F8DF3C789}" srcOrd="0" destOrd="1" presId="urn:microsoft.com/office/officeart/2005/8/layout/list1"/>
    <dgm:cxn modelId="{11D22054-BE8D-4226-B118-A344BF39BB5A}" type="presOf" srcId="{3151AD07-23D8-4D91-9ACF-D021EB6B4C1B}" destId="{A2D95AEE-7385-4861-9833-C8D3937428C0}" srcOrd="0" destOrd="0" presId="urn:microsoft.com/office/officeart/2005/8/layout/list1"/>
    <dgm:cxn modelId="{DD934558-9D7E-482D-A101-6AB0BFD0BEEC}" srcId="{8FFFFC35-944A-4C08-8A12-3F2BE5BEEDF1}" destId="{9305FC67-7F4F-4311-B03B-2A6C7B105763}" srcOrd="2" destOrd="0" parTransId="{80166A4E-B283-49B1-B980-DA908FD3BA7F}" sibTransId="{07BA7F03-7318-439A-897C-AF5F5A6D2941}"/>
    <dgm:cxn modelId="{99C6498C-8E81-4D1A-B6BA-738645839B6D}" type="presOf" srcId="{300DE92F-9EAA-4F11-89B9-12A304FC3020}" destId="{4D07E14F-79FA-49A3-ADFE-813A0ABE2384}" srcOrd="1" destOrd="0" presId="urn:microsoft.com/office/officeart/2005/8/layout/list1"/>
    <dgm:cxn modelId="{66066C90-E6FA-40AD-B521-8168320F0AA1}" type="presOf" srcId="{8CBEF86A-9059-440F-855A-5B8915D8E9BB}" destId="{F3243A28-EB7A-443B-A5CB-14A61A95DFC8}" srcOrd="0" destOrd="0" presId="urn:microsoft.com/office/officeart/2005/8/layout/list1"/>
    <dgm:cxn modelId="{39521DA0-CC0F-4219-B5C1-DA11B3617FF7}" srcId="{31EDF740-3A4B-417E-BDEE-5769ECB44A57}" destId="{C81741F7-15E4-4C9B-9E44-4593030F3482}" srcOrd="0" destOrd="0" parTransId="{D6C1CA83-FA75-469C-B896-8D7A30B1826D}" sibTransId="{B14C6DB3-79F4-4013-AE0E-5138E5FE5F11}"/>
    <dgm:cxn modelId="{67D2DCA4-46F9-4008-8896-C03211480E9F}" type="presOf" srcId="{8FFFFC35-944A-4C08-8A12-3F2BE5BEEDF1}" destId="{0DEF5A46-DEF7-4848-8F89-35420067BF68}" srcOrd="0" destOrd="0" presId="urn:microsoft.com/office/officeart/2005/8/layout/list1"/>
    <dgm:cxn modelId="{0490D1A8-E493-4782-A73D-D38AC071B802}" srcId="{300DE92F-9EAA-4F11-89B9-12A304FC3020}" destId="{3151AD07-23D8-4D91-9ACF-D021EB6B4C1B}" srcOrd="0" destOrd="0" parTransId="{953D71A9-BAA6-4C0B-A967-A7D2CB02EEA3}" sibTransId="{D63529EF-14D9-4180-B57D-4BD4C15EEEDC}"/>
    <dgm:cxn modelId="{2E9A6FB5-499F-4048-8BC9-A37EC83B2077}" type="presOf" srcId="{31EDF740-3A4B-417E-BDEE-5769ECB44A57}" destId="{7B09B1CA-5135-4626-84A5-72DB3C194F05}" srcOrd="0" destOrd="0" presId="urn:microsoft.com/office/officeart/2005/8/layout/list1"/>
    <dgm:cxn modelId="{F4D6F5BA-1155-4CC8-8085-A40837041437}" type="presOf" srcId="{C81741F7-15E4-4C9B-9E44-4593030F3482}" destId="{7A6B7DE3-5AE5-42D0-A487-272F8DF3C789}" srcOrd="0" destOrd="0" presId="urn:microsoft.com/office/officeart/2005/8/layout/list1"/>
    <dgm:cxn modelId="{EC98A2C0-D644-4E56-ACEC-8A172DD9B2DF}" type="presOf" srcId="{55FCB326-AF93-420B-B362-66F423AF77F3}" destId="{E1D90948-D8A0-49A7-A7A2-CA075AA28145}" srcOrd="0" destOrd="0" presId="urn:microsoft.com/office/officeart/2005/8/layout/list1"/>
    <dgm:cxn modelId="{383537D8-8F5A-41FD-A3D1-7CCC30626EE8}" type="presOf" srcId="{31EDF740-3A4B-417E-BDEE-5769ECB44A57}" destId="{92DC022F-84EB-4822-8BAD-39E020023730}" srcOrd="1" destOrd="0" presId="urn:microsoft.com/office/officeart/2005/8/layout/list1"/>
    <dgm:cxn modelId="{1C24E7DC-C7F5-4A8A-ACAD-648D9EC27D42}" srcId="{9305FC67-7F4F-4311-B03B-2A6C7B105763}" destId="{55FCB326-AF93-420B-B362-66F423AF77F3}" srcOrd="0" destOrd="0" parTransId="{87E115FB-EF05-4A92-A745-F8ADF8CCA258}" sibTransId="{95213865-D837-42D9-AEDA-F6F29DB9D6C0}"/>
    <dgm:cxn modelId="{B5F2DAED-6B33-4D7D-9545-99558D7E03F6}" type="presOf" srcId="{9305FC67-7F4F-4311-B03B-2A6C7B105763}" destId="{B5508A32-E517-4A2C-A11A-AF43612DE09A}" srcOrd="0" destOrd="0" presId="urn:microsoft.com/office/officeart/2005/8/layout/list1"/>
    <dgm:cxn modelId="{E7F5CEF4-C4B3-42E3-9E83-648109D4A642}" type="presOf" srcId="{A9AE04A9-F49B-4575-ABFB-1DEF2AA8175C}" destId="{D9880CE1-4532-4B23-A1A5-9369F9EC24E2}" srcOrd="1" destOrd="0" presId="urn:microsoft.com/office/officeart/2005/8/layout/list1"/>
    <dgm:cxn modelId="{2C4180F8-F682-489B-98F2-3FEAC14D9DF5}" srcId="{A9AE04A9-F49B-4575-ABFB-1DEF2AA8175C}" destId="{8CBEF86A-9059-440F-855A-5B8915D8E9BB}" srcOrd="0" destOrd="0" parTransId="{78980C51-9821-4962-BD21-6C08139FB1C0}" sibTransId="{BD0A85B5-80B0-42F8-B1FC-257545B2FE61}"/>
    <dgm:cxn modelId="{4FE4B273-C5E2-48C8-885E-B7151306CCA4}" type="presParOf" srcId="{0DEF5A46-DEF7-4848-8F89-35420067BF68}" destId="{FCAEF2FD-FF24-4EDB-8BE4-6F04CF541BA4}" srcOrd="0" destOrd="0" presId="urn:microsoft.com/office/officeart/2005/8/layout/list1"/>
    <dgm:cxn modelId="{19D6287C-8451-41B5-9A71-F081D9658D46}" type="presParOf" srcId="{FCAEF2FD-FF24-4EDB-8BE4-6F04CF541BA4}" destId="{E25B5909-56BF-48B7-A06B-F8B027AC6CEB}" srcOrd="0" destOrd="0" presId="urn:microsoft.com/office/officeart/2005/8/layout/list1"/>
    <dgm:cxn modelId="{28C0F2F8-D101-4956-8430-6A0D712307E5}" type="presParOf" srcId="{FCAEF2FD-FF24-4EDB-8BE4-6F04CF541BA4}" destId="{4D07E14F-79FA-49A3-ADFE-813A0ABE2384}" srcOrd="1" destOrd="0" presId="urn:microsoft.com/office/officeart/2005/8/layout/list1"/>
    <dgm:cxn modelId="{7DB44348-CB14-4B8B-9799-025E90C810F6}" type="presParOf" srcId="{0DEF5A46-DEF7-4848-8F89-35420067BF68}" destId="{6BC1BE78-E142-4D09-A49B-D9DA1162A735}" srcOrd="1" destOrd="0" presId="urn:microsoft.com/office/officeart/2005/8/layout/list1"/>
    <dgm:cxn modelId="{63010F85-EC81-4346-8B63-687E57EEFD83}" type="presParOf" srcId="{0DEF5A46-DEF7-4848-8F89-35420067BF68}" destId="{A2D95AEE-7385-4861-9833-C8D3937428C0}" srcOrd="2" destOrd="0" presId="urn:microsoft.com/office/officeart/2005/8/layout/list1"/>
    <dgm:cxn modelId="{1EC247B1-E18A-4251-A534-C4E040DDAE0C}" type="presParOf" srcId="{0DEF5A46-DEF7-4848-8F89-35420067BF68}" destId="{225459A9-D4EF-4F48-ADD0-074FFFF5CA0D}" srcOrd="3" destOrd="0" presId="urn:microsoft.com/office/officeart/2005/8/layout/list1"/>
    <dgm:cxn modelId="{01568057-FB3F-44C4-824A-EA969D0D22BE}" type="presParOf" srcId="{0DEF5A46-DEF7-4848-8F89-35420067BF68}" destId="{93D8CC54-FBF8-45DD-88AE-5850B78226E4}" srcOrd="4" destOrd="0" presId="urn:microsoft.com/office/officeart/2005/8/layout/list1"/>
    <dgm:cxn modelId="{E45605E3-E7A7-48DD-B92D-557711ED23FD}" type="presParOf" srcId="{93D8CC54-FBF8-45DD-88AE-5850B78226E4}" destId="{BA91D17E-7047-4B6A-96CC-12656F3E8D91}" srcOrd="0" destOrd="0" presId="urn:microsoft.com/office/officeart/2005/8/layout/list1"/>
    <dgm:cxn modelId="{384F2C8F-4595-474B-A858-D841C5561FE6}" type="presParOf" srcId="{93D8CC54-FBF8-45DD-88AE-5850B78226E4}" destId="{D9880CE1-4532-4B23-A1A5-9369F9EC24E2}" srcOrd="1" destOrd="0" presId="urn:microsoft.com/office/officeart/2005/8/layout/list1"/>
    <dgm:cxn modelId="{884AC2D7-661D-4C78-9C31-D31D614BA2D4}" type="presParOf" srcId="{0DEF5A46-DEF7-4848-8F89-35420067BF68}" destId="{C5D5BC2B-817B-475C-9364-91844FE57F42}" srcOrd="5" destOrd="0" presId="urn:microsoft.com/office/officeart/2005/8/layout/list1"/>
    <dgm:cxn modelId="{3DB34547-D153-4511-81D7-5A53015B58CA}" type="presParOf" srcId="{0DEF5A46-DEF7-4848-8F89-35420067BF68}" destId="{F3243A28-EB7A-443B-A5CB-14A61A95DFC8}" srcOrd="6" destOrd="0" presId="urn:microsoft.com/office/officeart/2005/8/layout/list1"/>
    <dgm:cxn modelId="{718B9591-8327-48E0-B503-EFC9A58F38F1}" type="presParOf" srcId="{0DEF5A46-DEF7-4848-8F89-35420067BF68}" destId="{6D58670B-FB14-47AE-8BCC-94C2D0866836}" srcOrd="7" destOrd="0" presId="urn:microsoft.com/office/officeart/2005/8/layout/list1"/>
    <dgm:cxn modelId="{1626A1C6-E8D7-41AF-A6EE-6945AF618A98}" type="presParOf" srcId="{0DEF5A46-DEF7-4848-8F89-35420067BF68}" destId="{86918FA4-9C82-4624-8404-C20FACC8945E}" srcOrd="8" destOrd="0" presId="urn:microsoft.com/office/officeart/2005/8/layout/list1"/>
    <dgm:cxn modelId="{908CF1D7-BD68-44AB-92B7-7BA6EF602FF2}" type="presParOf" srcId="{86918FA4-9C82-4624-8404-C20FACC8945E}" destId="{B5508A32-E517-4A2C-A11A-AF43612DE09A}" srcOrd="0" destOrd="0" presId="urn:microsoft.com/office/officeart/2005/8/layout/list1"/>
    <dgm:cxn modelId="{2AEFEDB3-AB58-4CB9-8B60-8BF7700C6AB9}" type="presParOf" srcId="{86918FA4-9C82-4624-8404-C20FACC8945E}" destId="{F897ED6C-E8B4-4FE2-AEE6-2F21D1981E6B}" srcOrd="1" destOrd="0" presId="urn:microsoft.com/office/officeart/2005/8/layout/list1"/>
    <dgm:cxn modelId="{1F0B667D-7BBB-41C7-B4A1-925E2E773C6D}" type="presParOf" srcId="{0DEF5A46-DEF7-4848-8F89-35420067BF68}" destId="{86269F8B-871B-40C7-9989-97178B8B0170}" srcOrd="9" destOrd="0" presId="urn:microsoft.com/office/officeart/2005/8/layout/list1"/>
    <dgm:cxn modelId="{755EBCC1-1C12-4975-84AF-5C3AC2F95ECD}" type="presParOf" srcId="{0DEF5A46-DEF7-4848-8F89-35420067BF68}" destId="{E1D90948-D8A0-49A7-A7A2-CA075AA28145}" srcOrd="10" destOrd="0" presId="urn:microsoft.com/office/officeart/2005/8/layout/list1"/>
    <dgm:cxn modelId="{0812A2B6-09B9-4300-B872-59D6C57AC68C}" type="presParOf" srcId="{0DEF5A46-DEF7-4848-8F89-35420067BF68}" destId="{FA9D23E6-BA89-4B60-B66E-F594A07DF87C}" srcOrd="11" destOrd="0" presId="urn:microsoft.com/office/officeart/2005/8/layout/list1"/>
    <dgm:cxn modelId="{803291E7-406A-494F-967E-4D027079DC27}" type="presParOf" srcId="{0DEF5A46-DEF7-4848-8F89-35420067BF68}" destId="{517FEA44-B673-4FE7-B96F-FE50607AF1B2}" srcOrd="12" destOrd="0" presId="urn:microsoft.com/office/officeart/2005/8/layout/list1"/>
    <dgm:cxn modelId="{CFF4BE06-5415-4BF5-93F4-5B86E73E7D0C}" type="presParOf" srcId="{517FEA44-B673-4FE7-B96F-FE50607AF1B2}" destId="{7B09B1CA-5135-4626-84A5-72DB3C194F05}" srcOrd="0" destOrd="0" presId="urn:microsoft.com/office/officeart/2005/8/layout/list1"/>
    <dgm:cxn modelId="{AEEE180F-E808-4DAC-B464-2DFF1490B3D2}" type="presParOf" srcId="{517FEA44-B673-4FE7-B96F-FE50607AF1B2}" destId="{92DC022F-84EB-4822-8BAD-39E020023730}" srcOrd="1" destOrd="0" presId="urn:microsoft.com/office/officeart/2005/8/layout/list1"/>
    <dgm:cxn modelId="{7C4790F0-AE77-403E-8920-FB775A77CAE4}" type="presParOf" srcId="{0DEF5A46-DEF7-4848-8F89-35420067BF68}" destId="{1EAD30C5-C719-4C07-A843-0C14CD3996D6}" srcOrd="13" destOrd="0" presId="urn:microsoft.com/office/officeart/2005/8/layout/list1"/>
    <dgm:cxn modelId="{EA45B69D-C94D-49BA-A839-DAB751D62147}" type="presParOf" srcId="{0DEF5A46-DEF7-4848-8F89-35420067BF68}" destId="{7A6B7DE3-5AE5-42D0-A487-272F8DF3C78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BF6F77C-1EC2-4888-8FC0-FD52586C37A5}" type="doc">
      <dgm:prSet loTypeId="urn:microsoft.com/office/officeart/2005/8/layout/radial1" loCatId="cycl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F5915606-5376-46BF-9FE8-330281DED189}">
      <dgm:prSet phldrT="[Metin]"/>
      <dgm:spPr/>
      <dgm:t>
        <a:bodyPr/>
        <a:lstStyle/>
        <a:p>
          <a:r>
            <a:rPr lang="tr-TR" dirty="0"/>
            <a:t>KKY        ve  </a:t>
          </a:r>
          <a:r>
            <a:rPr lang="tr-TR" dirty="0" err="1"/>
            <a:t>HipoNa</a:t>
          </a:r>
          <a:endParaRPr lang="tr-TR" dirty="0"/>
        </a:p>
      </dgm:t>
    </dgm:pt>
    <dgm:pt modelId="{26595058-B53A-4A34-A619-309081125F53}" type="parTrans" cxnId="{E5DCF7C6-629D-49DE-8732-14A4775B8EF3}">
      <dgm:prSet/>
      <dgm:spPr/>
      <dgm:t>
        <a:bodyPr/>
        <a:lstStyle/>
        <a:p>
          <a:endParaRPr lang="tr-TR"/>
        </a:p>
      </dgm:t>
    </dgm:pt>
    <dgm:pt modelId="{F33FDC45-31BA-43A9-B35E-189E2878B311}" type="sibTrans" cxnId="{E5DCF7C6-629D-49DE-8732-14A4775B8EF3}">
      <dgm:prSet/>
      <dgm:spPr/>
      <dgm:t>
        <a:bodyPr/>
        <a:lstStyle/>
        <a:p>
          <a:endParaRPr lang="tr-TR"/>
        </a:p>
      </dgm:t>
    </dgm:pt>
    <dgm:pt modelId="{0C325456-09BE-4F75-AF0E-B94C1EB9E6C1}">
      <dgm:prSet phldrT="[Metin]"/>
      <dgm:spPr/>
      <dgm:t>
        <a:bodyPr/>
        <a:lstStyle/>
        <a:p>
          <a:r>
            <a:rPr lang="tr-TR" dirty="0"/>
            <a:t>RAAS </a:t>
          </a:r>
        </a:p>
        <a:p>
          <a:r>
            <a:rPr lang="tr-TR" dirty="0"/>
            <a:t>SSS</a:t>
          </a:r>
        </a:p>
        <a:p>
          <a:r>
            <a:rPr lang="tr-TR" dirty="0"/>
            <a:t>ADH</a:t>
          </a:r>
        </a:p>
      </dgm:t>
    </dgm:pt>
    <dgm:pt modelId="{F6840AC7-78A9-4991-AF75-F3C79045CC09}" type="parTrans" cxnId="{E79B0B0F-0227-49E2-94FF-0B71E9F72367}">
      <dgm:prSet/>
      <dgm:spPr/>
      <dgm:t>
        <a:bodyPr/>
        <a:lstStyle/>
        <a:p>
          <a:endParaRPr lang="tr-TR"/>
        </a:p>
      </dgm:t>
    </dgm:pt>
    <dgm:pt modelId="{523643BF-318C-4316-AD86-F62E4040C61C}" type="sibTrans" cxnId="{E79B0B0F-0227-49E2-94FF-0B71E9F72367}">
      <dgm:prSet/>
      <dgm:spPr/>
      <dgm:t>
        <a:bodyPr/>
        <a:lstStyle/>
        <a:p>
          <a:endParaRPr lang="tr-TR"/>
        </a:p>
      </dgm:t>
    </dgm:pt>
    <dgm:pt modelId="{533E060A-3C87-4352-AB1B-B67C9B779627}">
      <dgm:prSet phldrT="[Metin]"/>
      <dgm:spPr/>
      <dgm:t>
        <a:bodyPr/>
        <a:lstStyle/>
        <a:p>
          <a:r>
            <a:rPr lang="tr-TR" dirty="0" err="1"/>
            <a:t>Renal</a:t>
          </a:r>
          <a:r>
            <a:rPr lang="tr-TR" dirty="0"/>
            <a:t> </a:t>
          </a:r>
          <a:r>
            <a:rPr lang="tr-TR" dirty="0" err="1"/>
            <a:t>Na</a:t>
          </a:r>
          <a:r>
            <a:rPr lang="tr-TR" dirty="0"/>
            <a:t> ve su atılımı azalır.</a:t>
          </a:r>
        </a:p>
      </dgm:t>
    </dgm:pt>
    <dgm:pt modelId="{3225DF3E-96C2-45E9-B945-8EB856FA80A5}" type="parTrans" cxnId="{D7E5195A-F01F-4BC7-8CB0-92C1C2603F71}">
      <dgm:prSet/>
      <dgm:spPr/>
      <dgm:t>
        <a:bodyPr/>
        <a:lstStyle/>
        <a:p>
          <a:endParaRPr lang="tr-TR"/>
        </a:p>
      </dgm:t>
    </dgm:pt>
    <dgm:pt modelId="{FC0A8E1D-19FF-4D4D-90B0-6C12CD60B9AB}" type="sibTrans" cxnId="{D7E5195A-F01F-4BC7-8CB0-92C1C2603F71}">
      <dgm:prSet/>
      <dgm:spPr/>
      <dgm:t>
        <a:bodyPr/>
        <a:lstStyle/>
        <a:p>
          <a:endParaRPr lang="tr-TR"/>
        </a:p>
      </dgm:t>
    </dgm:pt>
    <dgm:pt modelId="{0EB2CF0F-E70B-44FA-9DE3-22D53B2BDDD9}">
      <dgm:prSet/>
      <dgm:spPr/>
      <dgm:t>
        <a:bodyPr/>
        <a:lstStyle/>
        <a:p>
          <a:r>
            <a:rPr lang="tr-TR" dirty="0"/>
            <a:t>Kalp debisinde azalma</a:t>
          </a:r>
        </a:p>
      </dgm:t>
    </dgm:pt>
    <dgm:pt modelId="{683729E6-6760-4CCC-9932-4AAB57EFCCCB}" type="parTrans" cxnId="{8A97A4E9-47B0-4B5D-AC91-7BCC3CAFBA53}">
      <dgm:prSet/>
      <dgm:spPr/>
      <dgm:t>
        <a:bodyPr/>
        <a:lstStyle/>
        <a:p>
          <a:endParaRPr lang="tr-TR"/>
        </a:p>
      </dgm:t>
    </dgm:pt>
    <dgm:pt modelId="{D0C1B923-A7A4-48CE-A013-42B2E8306EBD}" type="sibTrans" cxnId="{8A97A4E9-47B0-4B5D-AC91-7BCC3CAFBA53}">
      <dgm:prSet/>
      <dgm:spPr/>
      <dgm:t>
        <a:bodyPr/>
        <a:lstStyle/>
        <a:p>
          <a:endParaRPr lang="tr-TR"/>
        </a:p>
      </dgm:t>
    </dgm:pt>
    <dgm:pt modelId="{C3526912-2983-49ED-8991-4B8A553B9F02}">
      <dgm:prSet/>
      <dgm:spPr/>
      <dgm:t>
        <a:bodyPr/>
        <a:lstStyle/>
        <a:p>
          <a:endParaRPr lang="tr-TR" dirty="0"/>
        </a:p>
      </dgm:t>
    </dgm:pt>
    <dgm:pt modelId="{54E69851-3EF4-4C6B-82E2-EF230F00FBA0}" type="parTrans" cxnId="{26D15B4A-59F8-49F2-AF66-3268A3C81A6F}">
      <dgm:prSet/>
      <dgm:spPr/>
      <dgm:t>
        <a:bodyPr/>
        <a:lstStyle/>
        <a:p>
          <a:endParaRPr lang="tr-TR"/>
        </a:p>
      </dgm:t>
    </dgm:pt>
    <dgm:pt modelId="{E63BBAFB-ED6D-4FF7-9DC2-04EE881AA939}" type="sibTrans" cxnId="{26D15B4A-59F8-49F2-AF66-3268A3C81A6F}">
      <dgm:prSet/>
      <dgm:spPr/>
      <dgm:t>
        <a:bodyPr/>
        <a:lstStyle/>
        <a:p>
          <a:endParaRPr lang="tr-TR"/>
        </a:p>
      </dgm:t>
    </dgm:pt>
    <dgm:pt modelId="{DC637D7B-4D40-4FF0-A4C7-3E8BB84E3357}">
      <dgm:prSet/>
      <dgm:spPr/>
      <dgm:t>
        <a:bodyPr/>
        <a:lstStyle/>
        <a:p>
          <a:r>
            <a:rPr lang="tr-TR" dirty="0"/>
            <a:t>Efektif dolaşan volümde azalma</a:t>
          </a:r>
        </a:p>
      </dgm:t>
    </dgm:pt>
    <dgm:pt modelId="{58D26479-8449-4277-9607-72269A3FE257}" type="parTrans" cxnId="{E37BEB4B-00FB-4532-BF9D-BBD1F390292F}">
      <dgm:prSet/>
      <dgm:spPr/>
      <dgm:t>
        <a:bodyPr/>
        <a:lstStyle/>
        <a:p>
          <a:endParaRPr lang="tr-TR"/>
        </a:p>
      </dgm:t>
    </dgm:pt>
    <dgm:pt modelId="{3B738F4C-096B-4D3B-AB71-1EF957FB85D1}" type="sibTrans" cxnId="{E37BEB4B-00FB-4532-BF9D-BBD1F390292F}">
      <dgm:prSet/>
      <dgm:spPr/>
      <dgm:t>
        <a:bodyPr/>
        <a:lstStyle/>
        <a:p>
          <a:endParaRPr lang="tr-TR"/>
        </a:p>
      </dgm:t>
    </dgm:pt>
    <dgm:pt modelId="{3644ED0B-5A72-45B5-A232-8AA139263A55}" type="pres">
      <dgm:prSet presAssocID="{BBF6F77C-1EC2-4888-8FC0-FD52586C37A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D75A43C-5A95-4B17-B637-C49994365710}" type="pres">
      <dgm:prSet presAssocID="{F5915606-5376-46BF-9FE8-330281DED189}" presName="centerShape" presStyleLbl="node0" presStyleIdx="0" presStyleCnt="1" custScaleX="118831" custScaleY="106539"/>
      <dgm:spPr/>
    </dgm:pt>
    <dgm:pt modelId="{C5D8F959-75E0-41E5-B1EB-DCF4635263BF}" type="pres">
      <dgm:prSet presAssocID="{683729E6-6760-4CCC-9932-4AAB57EFCCCB}" presName="Name9" presStyleLbl="parChTrans1D2" presStyleIdx="0" presStyleCnt="4"/>
      <dgm:spPr/>
    </dgm:pt>
    <dgm:pt modelId="{94F552D2-8598-4B2C-9077-48064E084498}" type="pres">
      <dgm:prSet presAssocID="{683729E6-6760-4CCC-9932-4AAB57EFCCCB}" presName="connTx" presStyleLbl="parChTrans1D2" presStyleIdx="0" presStyleCnt="4"/>
      <dgm:spPr/>
    </dgm:pt>
    <dgm:pt modelId="{8CC78997-266B-419C-BF78-0FAF0853562D}" type="pres">
      <dgm:prSet presAssocID="{0EB2CF0F-E70B-44FA-9DE3-22D53B2BDDD9}" presName="node" presStyleLbl="node1" presStyleIdx="0" presStyleCnt="4">
        <dgm:presLayoutVars>
          <dgm:bulletEnabled val="1"/>
        </dgm:presLayoutVars>
      </dgm:prSet>
      <dgm:spPr/>
    </dgm:pt>
    <dgm:pt modelId="{C123E1BC-5731-4DF2-A17A-49E74E8AD17E}" type="pres">
      <dgm:prSet presAssocID="{58D26479-8449-4277-9607-72269A3FE257}" presName="Name9" presStyleLbl="parChTrans1D2" presStyleIdx="1" presStyleCnt="4"/>
      <dgm:spPr/>
    </dgm:pt>
    <dgm:pt modelId="{05841EFB-A45E-4DB8-929F-2EA47E6F5405}" type="pres">
      <dgm:prSet presAssocID="{58D26479-8449-4277-9607-72269A3FE257}" presName="connTx" presStyleLbl="parChTrans1D2" presStyleIdx="1" presStyleCnt="4"/>
      <dgm:spPr/>
    </dgm:pt>
    <dgm:pt modelId="{76B538B8-EB02-4B4E-B889-C047AE21944F}" type="pres">
      <dgm:prSet presAssocID="{DC637D7B-4D40-4FF0-A4C7-3E8BB84E3357}" presName="node" presStyleLbl="node1" presStyleIdx="1" presStyleCnt="4">
        <dgm:presLayoutVars>
          <dgm:bulletEnabled val="1"/>
        </dgm:presLayoutVars>
      </dgm:prSet>
      <dgm:spPr/>
    </dgm:pt>
    <dgm:pt modelId="{9581AEF2-2B7F-4EB3-A647-274303F1CD86}" type="pres">
      <dgm:prSet presAssocID="{F6840AC7-78A9-4991-AF75-F3C79045CC09}" presName="Name9" presStyleLbl="parChTrans1D2" presStyleIdx="2" presStyleCnt="4"/>
      <dgm:spPr/>
    </dgm:pt>
    <dgm:pt modelId="{119060AC-E697-493B-8AC9-76859D44998E}" type="pres">
      <dgm:prSet presAssocID="{F6840AC7-78A9-4991-AF75-F3C79045CC09}" presName="connTx" presStyleLbl="parChTrans1D2" presStyleIdx="2" presStyleCnt="4"/>
      <dgm:spPr/>
    </dgm:pt>
    <dgm:pt modelId="{990CB856-1A7A-43F8-ADB5-92F38A94604F}" type="pres">
      <dgm:prSet presAssocID="{0C325456-09BE-4F75-AF0E-B94C1EB9E6C1}" presName="node" presStyleLbl="node1" presStyleIdx="2" presStyleCnt="4">
        <dgm:presLayoutVars>
          <dgm:bulletEnabled val="1"/>
        </dgm:presLayoutVars>
      </dgm:prSet>
      <dgm:spPr/>
    </dgm:pt>
    <dgm:pt modelId="{A432B838-4241-48D9-80E8-E1CC7B88C89B}" type="pres">
      <dgm:prSet presAssocID="{3225DF3E-96C2-45E9-B945-8EB856FA80A5}" presName="Name9" presStyleLbl="parChTrans1D2" presStyleIdx="3" presStyleCnt="4"/>
      <dgm:spPr/>
    </dgm:pt>
    <dgm:pt modelId="{6CF5491A-8D79-4FAE-AE4C-CD42A9C5AA9C}" type="pres">
      <dgm:prSet presAssocID="{3225DF3E-96C2-45E9-B945-8EB856FA80A5}" presName="connTx" presStyleLbl="parChTrans1D2" presStyleIdx="3" presStyleCnt="4"/>
      <dgm:spPr/>
    </dgm:pt>
    <dgm:pt modelId="{C5A951BD-0D0F-4969-8A20-408319A67DF8}" type="pres">
      <dgm:prSet presAssocID="{533E060A-3C87-4352-AB1B-B67C9B779627}" presName="node" presStyleLbl="node1" presStyleIdx="3" presStyleCnt="4">
        <dgm:presLayoutVars>
          <dgm:bulletEnabled val="1"/>
        </dgm:presLayoutVars>
      </dgm:prSet>
      <dgm:spPr/>
    </dgm:pt>
  </dgm:ptLst>
  <dgm:cxnLst>
    <dgm:cxn modelId="{45261F03-B8DE-48A4-9844-FC02BA9A9BE5}" type="presOf" srcId="{F6840AC7-78A9-4991-AF75-F3C79045CC09}" destId="{9581AEF2-2B7F-4EB3-A647-274303F1CD86}" srcOrd="0" destOrd="0" presId="urn:microsoft.com/office/officeart/2005/8/layout/radial1"/>
    <dgm:cxn modelId="{07604C03-B013-4A3A-9556-57F6112DEE48}" type="presOf" srcId="{683729E6-6760-4CCC-9932-4AAB57EFCCCB}" destId="{C5D8F959-75E0-41E5-B1EB-DCF4635263BF}" srcOrd="0" destOrd="0" presId="urn:microsoft.com/office/officeart/2005/8/layout/radial1"/>
    <dgm:cxn modelId="{E79B0B0F-0227-49E2-94FF-0B71E9F72367}" srcId="{F5915606-5376-46BF-9FE8-330281DED189}" destId="{0C325456-09BE-4F75-AF0E-B94C1EB9E6C1}" srcOrd="2" destOrd="0" parTransId="{F6840AC7-78A9-4991-AF75-F3C79045CC09}" sibTransId="{523643BF-318C-4316-AD86-F62E4040C61C}"/>
    <dgm:cxn modelId="{777E0C1D-D4FA-4C44-970E-A43D91F0643D}" type="presOf" srcId="{58D26479-8449-4277-9607-72269A3FE257}" destId="{05841EFB-A45E-4DB8-929F-2EA47E6F5405}" srcOrd="1" destOrd="0" presId="urn:microsoft.com/office/officeart/2005/8/layout/radial1"/>
    <dgm:cxn modelId="{44844664-541D-44F7-8B01-87ACBD6D272E}" type="presOf" srcId="{683729E6-6760-4CCC-9932-4AAB57EFCCCB}" destId="{94F552D2-8598-4B2C-9077-48064E084498}" srcOrd="1" destOrd="0" presId="urn:microsoft.com/office/officeart/2005/8/layout/radial1"/>
    <dgm:cxn modelId="{C1264549-82EB-45EE-9BDD-0B76E9FD9AA7}" type="presOf" srcId="{3225DF3E-96C2-45E9-B945-8EB856FA80A5}" destId="{6CF5491A-8D79-4FAE-AE4C-CD42A9C5AA9C}" srcOrd="1" destOrd="0" presId="urn:microsoft.com/office/officeart/2005/8/layout/radial1"/>
    <dgm:cxn modelId="{26D15B4A-59F8-49F2-AF66-3268A3C81A6F}" srcId="{BBF6F77C-1EC2-4888-8FC0-FD52586C37A5}" destId="{C3526912-2983-49ED-8991-4B8A553B9F02}" srcOrd="1" destOrd="0" parTransId="{54E69851-3EF4-4C6B-82E2-EF230F00FBA0}" sibTransId="{E63BBAFB-ED6D-4FF7-9DC2-04EE881AA939}"/>
    <dgm:cxn modelId="{E37BEB4B-00FB-4532-BF9D-BBD1F390292F}" srcId="{F5915606-5376-46BF-9FE8-330281DED189}" destId="{DC637D7B-4D40-4FF0-A4C7-3E8BB84E3357}" srcOrd="1" destOrd="0" parTransId="{58D26479-8449-4277-9607-72269A3FE257}" sibTransId="{3B738F4C-096B-4D3B-AB71-1EF957FB85D1}"/>
    <dgm:cxn modelId="{D7E5195A-F01F-4BC7-8CB0-92C1C2603F71}" srcId="{F5915606-5376-46BF-9FE8-330281DED189}" destId="{533E060A-3C87-4352-AB1B-B67C9B779627}" srcOrd="3" destOrd="0" parTransId="{3225DF3E-96C2-45E9-B945-8EB856FA80A5}" sibTransId="{FC0A8E1D-19FF-4D4D-90B0-6C12CD60B9AB}"/>
    <dgm:cxn modelId="{3A2F1584-C30D-424E-9FBA-2C671C8C7FDC}" type="presOf" srcId="{0C325456-09BE-4F75-AF0E-B94C1EB9E6C1}" destId="{990CB856-1A7A-43F8-ADB5-92F38A94604F}" srcOrd="0" destOrd="0" presId="urn:microsoft.com/office/officeart/2005/8/layout/radial1"/>
    <dgm:cxn modelId="{F07BD58A-C3EB-4788-9C36-405321DA86A0}" type="presOf" srcId="{DC637D7B-4D40-4FF0-A4C7-3E8BB84E3357}" destId="{76B538B8-EB02-4B4E-B889-C047AE21944F}" srcOrd="0" destOrd="0" presId="urn:microsoft.com/office/officeart/2005/8/layout/radial1"/>
    <dgm:cxn modelId="{2EE27590-1D12-4818-BCDF-0631451759C0}" type="presOf" srcId="{0EB2CF0F-E70B-44FA-9DE3-22D53B2BDDD9}" destId="{8CC78997-266B-419C-BF78-0FAF0853562D}" srcOrd="0" destOrd="0" presId="urn:microsoft.com/office/officeart/2005/8/layout/radial1"/>
    <dgm:cxn modelId="{609188A0-0947-43C8-BFE2-AD13A424D574}" type="presOf" srcId="{3225DF3E-96C2-45E9-B945-8EB856FA80A5}" destId="{A432B838-4241-48D9-80E8-E1CC7B88C89B}" srcOrd="0" destOrd="0" presId="urn:microsoft.com/office/officeart/2005/8/layout/radial1"/>
    <dgm:cxn modelId="{F8766AB9-C4E7-4A7D-A436-F136DDDDCEF7}" type="presOf" srcId="{533E060A-3C87-4352-AB1B-B67C9B779627}" destId="{C5A951BD-0D0F-4969-8A20-408319A67DF8}" srcOrd="0" destOrd="0" presId="urn:microsoft.com/office/officeart/2005/8/layout/radial1"/>
    <dgm:cxn modelId="{E5DCF7C6-629D-49DE-8732-14A4775B8EF3}" srcId="{BBF6F77C-1EC2-4888-8FC0-FD52586C37A5}" destId="{F5915606-5376-46BF-9FE8-330281DED189}" srcOrd="0" destOrd="0" parTransId="{26595058-B53A-4A34-A619-309081125F53}" sibTransId="{F33FDC45-31BA-43A9-B35E-189E2878B311}"/>
    <dgm:cxn modelId="{272730CA-B02F-416F-BAAC-7916C3006D66}" type="presOf" srcId="{58D26479-8449-4277-9607-72269A3FE257}" destId="{C123E1BC-5731-4DF2-A17A-49E74E8AD17E}" srcOrd="0" destOrd="0" presId="urn:microsoft.com/office/officeart/2005/8/layout/radial1"/>
    <dgm:cxn modelId="{DE1E5AD5-37D2-4E5C-9176-5148124DD738}" type="presOf" srcId="{F6840AC7-78A9-4991-AF75-F3C79045CC09}" destId="{119060AC-E697-493B-8AC9-76859D44998E}" srcOrd="1" destOrd="0" presId="urn:microsoft.com/office/officeart/2005/8/layout/radial1"/>
    <dgm:cxn modelId="{8A97A4E9-47B0-4B5D-AC91-7BCC3CAFBA53}" srcId="{F5915606-5376-46BF-9FE8-330281DED189}" destId="{0EB2CF0F-E70B-44FA-9DE3-22D53B2BDDD9}" srcOrd="0" destOrd="0" parTransId="{683729E6-6760-4CCC-9932-4AAB57EFCCCB}" sibTransId="{D0C1B923-A7A4-48CE-A013-42B2E8306EBD}"/>
    <dgm:cxn modelId="{B86C4EF4-D7FD-4B27-851E-300FD3042298}" type="presOf" srcId="{BBF6F77C-1EC2-4888-8FC0-FD52586C37A5}" destId="{3644ED0B-5A72-45B5-A232-8AA139263A55}" srcOrd="0" destOrd="0" presId="urn:microsoft.com/office/officeart/2005/8/layout/radial1"/>
    <dgm:cxn modelId="{6D1C3EFC-6548-4D73-BE1B-728214A98862}" type="presOf" srcId="{F5915606-5376-46BF-9FE8-330281DED189}" destId="{5D75A43C-5A95-4B17-B637-C49994365710}" srcOrd="0" destOrd="0" presId="urn:microsoft.com/office/officeart/2005/8/layout/radial1"/>
    <dgm:cxn modelId="{C5101A51-A234-460F-9001-7FA0E86929F5}" type="presParOf" srcId="{3644ED0B-5A72-45B5-A232-8AA139263A55}" destId="{5D75A43C-5A95-4B17-B637-C49994365710}" srcOrd="0" destOrd="0" presId="urn:microsoft.com/office/officeart/2005/8/layout/radial1"/>
    <dgm:cxn modelId="{1BF33098-1698-41DC-A7BB-548AE5917648}" type="presParOf" srcId="{3644ED0B-5A72-45B5-A232-8AA139263A55}" destId="{C5D8F959-75E0-41E5-B1EB-DCF4635263BF}" srcOrd="1" destOrd="0" presId="urn:microsoft.com/office/officeart/2005/8/layout/radial1"/>
    <dgm:cxn modelId="{BEE27AE8-6B1F-4831-ACAD-0C5B864E9265}" type="presParOf" srcId="{C5D8F959-75E0-41E5-B1EB-DCF4635263BF}" destId="{94F552D2-8598-4B2C-9077-48064E084498}" srcOrd="0" destOrd="0" presId="urn:microsoft.com/office/officeart/2005/8/layout/radial1"/>
    <dgm:cxn modelId="{119DCB84-90EA-4271-A14B-D59DCB5FDDA9}" type="presParOf" srcId="{3644ED0B-5A72-45B5-A232-8AA139263A55}" destId="{8CC78997-266B-419C-BF78-0FAF0853562D}" srcOrd="2" destOrd="0" presId="urn:microsoft.com/office/officeart/2005/8/layout/radial1"/>
    <dgm:cxn modelId="{20F30272-C527-423B-AEC5-6662746C9175}" type="presParOf" srcId="{3644ED0B-5A72-45B5-A232-8AA139263A55}" destId="{C123E1BC-5731-4DF2-A17A-49E74E8AD17E}" srcOrd="3" destOrd="0" presId="urn:microsoft.com/office/officeart/2005/8/layout/radial1"/>
    <dgm:cxn modelId="{C58E9937-A44A-4577-B201-C70FA9B65BBD}" type="presParOf" srcId="{C123E1BC-5731-4DF2-A17A-49E74E8AD17E}" destId="{05841EFB-A45E-4DB8-929F-2EA47E6F5405}" srcOrd="0" destOrd="0" presId="urn:microsoft.com/office/officeart/2005/8/layout/radial1"/>
    <dgm:cxn modelId="{C6BC7117-51DB-4CFD-BCA2-FBB2CBC7029F}" type="presParOf" srcId="{3644ED0B-5A72-45B5-A232-8AA139263A55}" destId="{76B538B8-EB02-4B4E-B889-C047AE21944F}" srcOrd="4" destOrd="0" presId="urn:microsoft.com/office/officeart/2005/8/layout/radial1"/>
    <dgm:cxn modelId="{C6C22D05-E7AB-417A-A8B6-C136D69E7F11}" type="presParOf" srcId="{3644ED0B-5A72-45B5-A232-8AA139263A55}" destId="{9581AEF2-2B7F-4EB3-A647-274303F1CD86}" srcOrd="5" destOrd="0" presId="urn:microsoft.com/office/officeart/2005/8/layout/radial1"/>
    <dgm:cxn modelId="{DDA527FF-EA21-4D1E-9F04-042647C6D258}" type="presParOf" srcId="{9581AEF2-2B7F-4EB3-A647-274303F1CD86}" destId="{119060AC-E697-493B-8AC9-76859D44998E}" srcOrd="0" destOrd="0" presId="urn:microsoft.com/office/officeart/2005/8/layout/radial1"/>
    <dgm:cxn modelId="{52E845CD-BF2B-46DE-9994-818FBAD5815A}" type="presParOf" srcId="{3644ED0B-5A72-45B5-A232-8AA139263A55}" destId="{990CB856-1A7A-43F8-ADB5-92F38A94604F}" srcOrd="6" destOrd="0" presId="urn:microsoft.com/office/officeart/2005/8/layout/radial1"/>
    <dgm:cxn modelId="{09A332FC-9ED8-4860-9EBC-AD00CC4AE2A3}" type="presParOf" srcId="{3644ED0B-5A72-45B5-A232-8AA139263A55}" destId="{A432B838-4241-48D9-80E8-E1CC7B88C89B}" srcOrd="7" destOrd="0" presId="urn:microsoft.com/office/officeart/2005/8/layout/radial1"/>
    <dgm:cxn modelId="{366A525A-104C-43CF-8185-53B1D8B5F10A}" type="presParOf" srcId="{A432B838-4241-48D9-80E8-E1CC7B88C89B}" destId="{6CF5491A-8D79-4FAE-AE4C-CD42A9C5AA9C}" srcOrd="0" destOrd="0" presId="urn:microsoft.com/office/officeart/2005/8/layout/radial1"/>
    <dgm:cxn modelId="{1F0575DD-85FD-4832-8EC1-B52917F420DE}" type="presParOf" srcId="{3644ED0B-5A72-45B5-A232-8AA139263A55}" destId="{C5A951BD-0D0F-4969-8A20-408319A67DF8}" srcOrd="8" destOrd="0" presId="urn:microsoft.com/office/officeart/2005/8/layout/radial1"/>
  </dgm:cxnLst>
  <dgm:bg/>
  <dgm:whole>
    <a:ln w="12700">
      <a:solidFill>
        <a:srgbClr val="00206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FE2DE4B-7B0E-4FD8-AA16-A6FB6929CD45}" type="doc">
      <dgm:prSet loTypeId="urn:microsoft.com/office/officeart/2005/8/layout/vList2" loCatId="list" qsTypeId="urn:microsoft.com/office/officeart/2005/8/quickstyle/3d2#6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09B038D5-0AF2-4104-AE41-9550FB4DDB08}">
      <dgm:prSet phldrT="[Metin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sz="2400" dirty="0"/>
            <a:t>Ilımlı su kısıtlaması (1.5 L/gün)</a:t>
          </a:r>
        </a:p>
      </dgm:t>
    </dgm:pt>
    <dgm:pt modelId="{982E27E8-B72F-4BC4-87D1-1885432E21DD}" type="parTrans" cxnId="{6DA5DC7C-CC6D-44CC-8BC7-7261ED768376}">
      <dgm:prSet/>
      <dgm:spPr/>
      <dgm:t>
        <a:bodyPr/>
        <a:lstStyle/>
        <a:p>
          <a:endParaRPr lang="tr-TR" sz="2400"/>
        </a:p>
      </dgm:t>
    </dgm:pt>
    <dgm:pt modelId="{13461757-7631-4DF2-9512-124EB3281050}" type="sibTrans" cxnId="{6DA5DC7C-CC6D-44CC-8BC7-7261ED768376}">
      <dgm:prSet/>
      <dgm:spPr/>
      <dgm:t>
        <a:bodyPr/>
        <a:lstStyle/>
        <a:p>
          <a:endParaRPr lang="tr-TR" sz="2400"/>
        </a:p>
      </dgm:t>
    </dgm:pt>
    <dgm:pt modelId="{5F6B6D59-A437-4FD9-A360-78AF4B623355}">
      <dgm:prSet phldrT="[Metin]" custT="1"/>
      <dgm:spPr/>
      <dgm:t>
        <a:bodyPr/>
        <a:lstStyle/>
        <a:p>
          <a:r>
            <a:rPr lang="tr-TR" sz="2400" dirty="0"/>
            <a:t>Ağır </a:t>
          </a:r>
          <a:r>
            <a:rPr lang="tr-TR" sz="2400" dirty="0" err="1"/>
            <a:t>hiponatremi</a:t>
          </a:r>
          <a:r>
            <a:rPr lang="tr-TR" sz="2400" dirty="0"/>
            <a:t> yok</a:t>
          </a:r>
        </a:p>
      </dgm:t>
    </dgm:pt>
    <dgm:pt modelId="{893C8729-49A0-4D51-92D4-DEEBE42E1297}" type="parTrans" cxnId="{65EA8A1D-A5CB-4A05-8F77-CC88E6AAE49C}">
      <dgm:prSet/>
      <dgm:spPr/>
      <dgm:t>
        <a:bodyPr/>
        <a:lstStyle/>
        <a:p>
          <a:endParaRPr lang="tr-TR" sz="2400"/>
        </a:p>
      </dgm:t>
    </dgm:pt>
    <dgm:pt modelId="{81927F72-9978-468D-9E2D-1C5C9272A06D}" type="sibTrans" cxnId="{65EA8A1D-A5CB-4A05-8F77-CC88E6AAE49C}">
      <dgm:prSet/>
      <dgm:spPr/>
      <dgm:t>
        <a:bodyPr/>
        <a:lstStyle/>
        <a:p>
          <a:endParaRPr lang="tr-TR" sz="2400"/>
        </a:p>
      </dgm:t>
    </dgm:pt>
    <dgm:pt modelId="{A76BE48F-4480-4776-A743-164642F16E4B}">
      <dgm:prSet phldrT="[Metin]" custT="1"/>
      <dgm:spPr/>
      <dgm:t>
        <a:bodyPr/>
        <a:lstStyle/>
        <a:p>
          <a:r>
            <a:rPr lang="tr-TR" sz="2400" dirty="0"/>
            <a:t>Sıkı su kısıtlaması (&lt;1L/gün)</a:t>
          </a:r>
        </a:p>
      </dgm:t>
    </dgm:pt>
    <dgm:pt modelId="{A54FD72A-26CC-42E4-907E-F7492585798A}" type="parTrans" cxnId="{45686414-CD26-49DA-9858-15A3A77022D5}">
      <dgm:prSet/>
      <dgm:spPr/>
      <dgm:t>
        <a:bodyPr/>
        <a:lstStyle/>
        <a:p>
          <a:endParaRPr lang="tr-TR" sz="2400"/>
        </a:p>
      </dgm:t>
    </dgm:pt>
    <dgm:pt modelId="{D97636E4-094D-4B9D-94A7-3A705D66BF90}" type="sibTrans" cxnId="{45686414-CD26-49DA-9858-15A3A77022D5}">
      <dgm:prSet/>
      <dgm:spPr/>
      <dgm:t>
        <a:bodyPr/>
        <a:lstStyle/>
        <a:p>
          <a:endParaRPr lang="tr-TR" sz="2400"/>
        </a:p>
      </dgm:t>
    </dgm:pt>
    <dgm:pt modelId="{290BCBA2-8792-4114-9EBC-8B75E56A2C1F}">
      <dgm:prSet phldrT="[Metin]" custT="1"/>
      <dgm:spPr/>
      <dgm:t>
        <a:bodyPr/>
        <a:lstStyle/>
        <a:p>
          <a:r>
            <a:rPr lang="tr-TR" sz="2400" dirty="0" err="1"/>
            <a:t>Diüretiklere</a:t>
          </a:r>
          <a:r>
            <a:rPr lang="tr-TR" sz="2400" dirty="0"/>
            <a:t> dirençli KKY</a:t>
          </a:r>
        </a:p>
      </dgm:t>
    </dgm:pt>
    <dgm:pt modelId="{47B1F90C-5431-4AC2-AA3B-C044303DA7B0}" type="parTrans" cxnId="{456DF92F-F6DB-43A6-841D-01DCBB7A8CBA}">
      <dgm:prSet/>
      <dgm:spPr/>
      <dgm:t>
        <a:bodyPr/>
        <a:lstStyle/>
        <a:p>
          <a:endParaRPr lang="tr-TR" sz="2400"/>
        </a:p>
      </dgm:t>
    </dgm:pt>
    <dgm:pt modelId="{4D722684-C1ED-42DE-AA6C-0C11396EBFB2}" type="sibTrans" cxnId="{456DF92F-F6DB-43A6-841D-01DCBB7A8CBA}">
      <dgm:prSet/>
      <dgm:spPr/>
      <dgm:t>
        <a:bodyPr/>
        <a:lstStyle/>
        <a:p>
          <a:endParaRPr lang="tr-TR" sz="2400"/>
        </a:p>
      </dgm:t>
    </dgm:pt>
    <dgm:pt modelId="{DF66DA8B-CB7D-4C68-9901-AC88754903DB}">
      <dgm:prSet phldrT="[Metin]" custT="1"/>
      <dgm:spPr/>
      <dgm:t>
        <a:bodyPr/>
        <a:lstStyle/>
        <a:p>
          <a:r>
            <a:rPr lang="tr-TR" sz="2400" dirty="0" err="1"/>
            <a:t>Diüretiğe</a:t>
          </a:r>
          <a:r>
            <a:rPr lang="tr-TR" sz="2400" dirty="0"/>
            <a:t> cevaplı KKY</a:t>
          </a:r>
        </a:p>
      </dgm:t>
    </dgm:pt>
    <dgm:pt modelId="{F6F48F30-D84B-47B6-84C1-94583C0587BA}" type="parTrans" cxnId="{CD99B3AA-A4CE-430B-93C4-60600692228F}">
      <dgm:prSet/>
      <dgm:spPr/>
      <dgm:t>
        <a:bodyPr/>
        <a:lstStyle/>
        <a:p>
          <a:endParaRPr lang="tr-TR" sz="2400"/>
        </a:p>
      </dgm:t>
    </dgm:pt>
    <dgm:pt modelId="{499340D0-8C4D-4FFD-8101-DCC2D50242B1}" type="sibTrans" cxnId="{CD99B3AA-A4CE-430B-93C4-60600692228F}">
      <dgm:prSet/>
      <dgm:spPr/>
      <dgm:t>
        <a:bodyPr/>
        <a:lstStyle/>
        <a:p>
          <a:endParaRPr lang="tr-TR" sz="2400"/>
        </a:p>
      </dgm:t>
    </dgm:pt>
    <dgm:pt modelId="{0000AFF3-6FBD-4A2B-B2C0-869DC57C7B23}" type="pres">
      <dgm:prSet presAssocID="{9FE2DE4B-7B0E-4FD8-AA16-A6FB6929CD45}" presName="linear" presStyleCnt="0">
        <dgm:presLayoutVars>
          <dgm:animLvl val="lvl"/>
          <dgm:resizeHandles val="exact"/>
        </dgm:presLayoutVars>
      </dgm:prSet>
      <dgm:spPr/>
    </dgm:pt>
    <dgm:pt modelId="{A6E2ED48-C3E3-4C89-B068-4AD4EF2F885A}" type="pres">
      <dgm:prSet presAssocID="{09B038D5-0AF2-4104-AE41-9550FB4DDB08}" presName="parentText" presStyleLbl="node1" presStyleIdx="0" presStyleCnt="2" custScaleY="75541">
        <dgm:presLayoutVars>
          <dgm:chMax val="0"/>
          <dgm:bulletEnabled val="1"/>
        </dgm:presLayoutVars>
      </dgm:prSet>
      <dgm:spPr/>
    </dgm:pt>
    <dgm:pt modelId="{0DA4B87F-F5E4-4E33-8D5B-C9E9B9E0CC7C}" type="pres">
      <dgm:prSet presAssocID="{09B038D5-0AF2-4104-AE41-9550FB4DDB08}" presName="childText" presStyleLbl="revTx" presStyleIdx="0" presStyleCnt="2">
        <dgm:presLayoutVars>
          <dgm:bulletEnabled val="1"/>
        </dgm:presLayoutVars>
      </dgm:prSet>
      <dgm:spPr/>
    </dgm:pt>
    <dgm:pt modelId="{A07729D3-77CD-4471-ACA7-C8C7789122D9}" type="pres">
      <dgm:prSet presAssocID="{A76BE48F-4480-4776-A743-164642F16E4B}" presName="parentText" presStyleLbl="node1" presStyleIdx="1" presStyleCnt="2" custScaleY="83900">
        <dgm:presLayoutVars>
          <dgm:chMax val="0"/>
          <dgm:bulletEnabled val="1"/>
        </dgm:presLayoutVars>
      </dgm:prSet>
      <dgm:spPr/>
    </dgm:pt>
    <dgm:pt modelId="{7C74E57A-C92D-45C2-9E9B-D2413690F2D4}" type="pres">
      <dgm:prSet presAssocID="{A76BE48F-4480-4776-A743-164642F16E4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5A542312-F3F7-48CB-A692-0F679783DC7C}" type="presOf" srcId="{9FE2DE4B-7B0E-4FD8-AA16-A6FB6929CD45}" destId="{0000AFF3-6FBD-4A2B-B2C0-869DC57C7B23}" srcOrd="0" destOrd="0" presId="urn:microsoft.com/office/officeart/2005/8/layout/vList2"/>
    <dgm:cxn modelId="{45686414-CD26-49DA-9858-15A3A77022D5}" srcId="{9FE2DE4B-7B0E-4FD8-AA16-A6FB6929CD45}" destId="{A76BE48F-4480-4776-A743-164642F16E4B}" srcOrd="1" destOrd="0" parTransId="{A54FD72A-26CC-42E4-907E-F7492585798A}" sibTransId="{D97636E4-094D-4B9D-94A7-3A705D66BF90}"/>
    <dgm:cxn modelId="{65EA8A1D-A5CB-4A05-8F77-CC88E6AAE49C}" srcId="{09B038D5-0AF2-4104-AE41-9550FB4DDB08}" destId="{5F6B6D59-A437-4FD9-A360-78AF4B623355}" srcOrd="0" destOrd="0" parTransId="{893C8729-49A0-4D51-92D4-DEEBE42E1297}" sibTransId="{81927F72-9978-468D-9E2D-1C5C9272A06D}"/>
    <dgm:cxn modelId="{456DF92F-F6DB-43A6-841D-01DCBB7A8CBA}" srcId="{A76BE48F-4480-4776-A743-164642F16E4B}" destId="{290BCBA2-8792-4114-9EBC-8B75E56A2C1F}" srcOrd="0" destOrd="0" parTransId="{47B1F90C-5431-4AC2-AA3B-C044303DA7B0}" sibTransId="{4D722684-C1ED-42DE-AA6C-0C11396EBFB2}"/>
    <dgm:cxn modelId="{5BBAC468-9072-46C2-9EFC-91E3609E6D0B}" type="presOf" srcId="{A76BE48F-4480-4776-A743-164642F16E4B}" destId="{A07729D3-77CD-4471-ACA7-C8C7789122D9}" srcOrd="0" destOrd="0" presId="urn:microsoft.com/office/officeart/2005/8/layout/vList2"/>
    <dgm:cxn modelId="{4A441049-F3E7-425B-8FC9-8844F71DF414}" type="presOf" srcId="{5F6B6D59-A437-4FD9-A360-78AF4B623355}" destId="{0DA4B87F-F5E4-4E33-8D5B-C9E9B9E0CC7C}" srcOrd="0" destOrd="0" presId="urn:microsoft.com/office/officeart/2005/8/layout/vList2"/>
    <dgm:cxn modelId="{6DA5DC7C-CC6D-44CC-8BC7-7261ED768376}" srcId="{9FE2DE4B-7B0E-4FD8-AA16-A6FB6929CD45}" destId="{09B038D5-0AF2-4104-AE41-9550FB4DDB08}" srcOrd="0" destOrd="0" parTransId="{982E27E8-B72F-4BC4-87D1-1885432E21DD}" sibTransId="{13461757-7631-4DF2-9512-124EB3281050}"/>
    <dgm:cxn modelId="{1D77417F-958F-4E5F-B791-07C9222C4CDB}" type="presOf" srcId="{09B038D5-0AF2-4104-AE41-9550FB4DDB08}" destId="{A6E2ED48-C3E3-4C89-B068-4AD4EF2F885A}" srcOrd="0" destOrd="0" presId="urn:microsoft.com/office/officeart/2005/8/layout/vList2"/>
    <dgm:cxn modelId="{CD99B3AA-A4CE-430B-93C4-60600692228F}" srcId="{09B038D5-0AF2-4104-AE41-9550FB4DDB08}" destId="{DF66DA8B-CB7D-4C68-9901-AC88754903DB}" srcOrd="1" destOrd="0" parTransId="{F6F48F30-D84B-47B6-84C1-94583C0587BA}" sibTransId="{499340D0-8C4D-4FFD-8101-DCC2D50242B1}"/>
    <dgm:cxn modelId="{140192CD-F961-4A60-AE6E-4FA2996DE858}" type="presOf" srcId="{DF66DA8B-CB7D-4C68-9901-AC88754903DB}" destId="{0DA4B87F-F5E4-4E33-8D5B-C9E9B9E0CC7C}" srcOrd="0" destOrd="1" presId="urn:microsoft.com/office/officeart/2005/8/layout/vList2"/>
    <dgm:cxn modelId="{D7F5B0CD-7C31-47CC-B8CF-711F2483EA68}" type="presOf" srcId="{290BCBA2-8792-4114-9EBC-8B75E56A2C1F}" destId="{7C74E57A-C92D-45C2-9E9B-D2413690F2D4}" srcOrd="0" destOrd="0" presId="urn:microsoft.com/office/officeart/2005/8/layout/vList2"/>
    <dgm:cxn modelId="{06F23D7F-8544-4EE9-8A1A-EB7DB85F6E25}" type="presParOf" srcId="{0000AFF3-6FBD-4A2B-B2C0-869DC57C7B23}" destId="{A6E2ED48-C3E3-4C89-B068-4AD4EF2F885A}" srcOrd="0" destOrd="0" presId="urn:microsoft.com/office/officeart/2005/8/layout/vList2"/>
    <dgm:cxn modelId="{2F79E951-11FB-4BFA-96EC-2FA6C3934C5D}" type="presParOf" srcId="{0000AFF3-6FBD-4A2B-B2C0-869DC57C7B23}" destId="{0DA4B87F-F5E4-4E33-8D5B-C9E9B9E0CC7C}" srcOrd="1" destOrd="0" presId="urn:microsoft.com/office/officeart/2005/8/layout/vList2"/>
    <dgm:cxn modelId="{14E388C1-D737-4799-A411-68150F843448}" type="presParOf" srcId="{0000AFF3-6FBD-4A2B-B2C0-869DC57C7B23}" destId="{A07729D3-77CD-4471-ACA7-C8C7789122D9}" srcOrd="2" destOrd="0" presId="urn:microsoft.com/office/officeart/2005/8/layout/vList2"/>
    <dgm:cxn modelId="{200EF88B-A882-423C-9585-93277B3E55B4}" type="presParOf" srcId="{0000AFF3-6FBD-4A2B-B2C0-869DC57C7B23}" destId="{7C74E57A-C92D-45C2-9E9B-D2413690F2D4}" srcOrd="3" destOrd="0" presId="urn:microsoft.com/office/officeart/2005/8/layout/vList2"/>
  </dgm:cxnLst>
  <dgm:bg/>
  <dgm:whole>
    <a:ln w="28575">
      <a:solidFill>
        <a:schemeClr val="accent6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A7E2CA7-FAFE-4BB7-9D60-757E1817EF80}" type="doc">
      <dgm:prSet loTypeId="urn:microsoft.com/office/officeart/2005/8/layout/lProcess2" loCatId="list" qsTypeId="urn:microsoft.com/office/officeart/2005/8/quickstyle/3d2#7" qsCatId="3D" csTypeId="urn:microsoft.com/office/officeart/2005/8/colors/accent4_5" csCatId="accent4" phldr="1"/>
      <dgm:spPr/>
      <dgm:t>
        <a:bodyPr/>
        <a:lstStyle/>
        <a:p>
          <a:endParaRPr lang="tr-TR"/>
        </a:p>
      </dgm:t>
    </dgm:pt>
    <dgm:pt modelId="{A42F6C3A-1CC9-49A7-9984-99A560C13C0C}">
      <dgm:prSet phldrT="[Metin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tr-TR" sz="3600" dirty="0"/>
            <a:t>2. gün</a:t>
          </a:r>
        </a:p>
      </dgm:t>
    </dgm:pt>
    <dgm:pt modelId="{0D52F59F-5178-4357-AC3A-156468A8A207}" type="parTrans" cxnId="{41481C6A-D650-462A-971B-D72FEE8DD68B}">
      <dgm:prSet/>
      <dgm:spPr/>
      <dgm:t>
        <a:bodyPr/>
        <a:lstStyle/>
        <a:p>
          <a:endParaRPr lang="tr-TR"/>
        </a:p>
      </dgm:t>
    </dgm:pt>
    <dgm:pt modelId="{27772493-7945-4BA6-97F9-A8B24B4B2D2C}" type="sibTrans" cxnId="{41481C6A-D650-462A-971B-D72FEE8DD68B}">
      <dgm:prSet/>
      <dgm:spPr/>
      <dgm:t>
        <a:bodyPr/>
        <a:lstStyle/>
        <a:p>
          <a:endParaRPr lang="tr-TR"/>
        </a:p>
      </dgm:t>
    </dgm:pt>
    <dgm:pt modelId="{C049C59B-2EA6-41D0-87B3-1FBA2352E9B6}">
      <dgm:prSet phldrT="[Metin]" custT="1"/>
      <dgm:spPr/>
      <dgm:t>
        <a:bodyPr/>
        <a:lstStyle/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dirty="0" err="1">
              <a:solidFill>
                <a:schemeClr val="tx1"/>
              </a:solidFill>
            </a:rPr>
            <a:t>Dispne</a:t>
          </a:r>
          <a:r>
            <a:rPr lang="tr-TR" sz="1400" b="1" dirty="0">
              <a:solidFill>
                <a:schemeClr val="tx1"/>
              </a:solidFill>
            </a:rPr>
            <a:t> +</a:t>
          </a: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dirty="0">
              <a:solidFill>
                <a:schemeClr val="tx1"/>
              </a:solidFill>
            </a:rPr>
            <a:t>TA:122/73 </a:t>
          </a:r>
          <a:r>
            <a:rPr lang="tr-TR" sz="1400" b="1" dirty="0" err="1">
              <a:solidFill>
                <a:schemeClr val="tx1"/>
              </a:solidFill>
            </a:rPr>
            <a:t>mmHg</a:t>
          </a:r>
          <a:endParaRPr lang="tr-TR" sz="1400" b="1" dirty="0">
            <a:solidFill>
              <a:schemeClr val="tx1"/>
            </a:solidFill>
          </a:endParaRP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dirty="0" err="1">
              <a:solidFill>
                <a:schemeClr val="tx1"/>
              </a:solidFill>
            </a:rPr>
            <a:t>Nb</a:t>
          </a:r>
          <a:r>
            <a:rPr lang="tr-TR" sz="1400" b="1" dirty="0">
              <a:solidFill>
                <a:schemeClr val="tx1"/>
              </a:solidFill>
            </a:rPr>
            <a:t>:98/</a:t>
          </a:r>
          <a:r>
            <a:rPr lang="tr-TR" sz="1400" b="1" dirty="0" err="1">
              <a:solidFill>
                <a:schemeClr val="tx1"/>
              </a:solidFill>
            </a:rPr>
            <a:t>dk</a:t>
          </a:r>
          <a:r>
            <a:rPr lang="tr-TR" sz="1400" b="1" dirty="0">
              <a:solidFill>
                <a:schemeClr val="tx1"/>
              </a:solidFill>
            </a:rPr>
            <a:t>, SS:21/</a:t>
          </a:r>
          <a:r>
            <a:rPr lang="tr-TR" sz="1400" b="1" dirty="0" err="1">
              <a:solidFill>
                <a:schemeClr val="tx1"/>
              </a:solidFill>
            </a:rPr>
            <a:t>dk</a:t>
          </a:r>
          <a:endParaRPr lang="tr-TR" sz="1400" b="1" dirty="0">
            <a:solidFill>
              <a:schemeClr val="tx1"/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400" b="1" dirty="0">
              <a:solidFill>
                <a:schemeClr val="tx1"/>
              </a:solidFill>
            </a:rPr>
            <a:t>1L </a:t>
          </a:r>
          <a:r>
            <a:rPr lang="tr-TR" sz="1400" b="1" dirty="0" err="1">
              <a:solidFill>
                <a:schemeClr val="tx1"/>
              </a:solidFill>
            </a:rPr>
            <a:t>diürez</a:t>
          </a:r>
          <a:endParaRPr lang="tr-TR" sz="1400" b="1" dirty="0">
            <a:solidFill>
              <a:schemeClr val="tx1"/>
            </a:solidFill>
          </a:endParaRPr>
        </a:p>
      </dgm:t>
    </dgm:pt>
    <dgm:pt modelId="{F8F9B212-DEE0-47D0-8CB2-F659CD310FDB}" type="parTrans" cxnId="{210709B1-D84F-4B2B-8542-DAABAC65EAB3}">
      <dgm:prSet/>
      <dgm:spPr/>
      <dgm:t>
        <a:bodyPr/>
        <a:lstStyle/>
        <a:p>
          <a:endParaRPr lang="tr-TR"/>
        </a:p>
      </dgm:t>
    </dgm:pt>
    <dgm:pt modelId="{7DDC4311-B5BE-4328-AD3A-05E34F39AA8B}" type="sibTrans" cxnId="{210709B1-D84F-4B2B-8542-DAABAC65EAB3}">
      <dgm:prSet/>
      <dgm:spPr/>
      <dgm:t>
        <a:bodyPr/>
        <a:lstStyle/>
        <a:p>
          <a:endParaRPr lang="tr-TR"/>
        </a:p>
      </dgm:t>
    </dgm:pt>
    <dgm:pt modelId="{3930580B-3812-4FF7-A68D-0481A5F0B605}">
      <dgm:prSet phldrT="[Metin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tr-TR" sz="3600" dirty="0"/>
            <a:t>3. gün</a:t>
          </a:r>
        </a:p>
      </dgm:t>
    </dgm:pt>
    <dgm:pt modelId="{706057DD-4615-4138-9E3A-C78E347CC3AE}" type="parTrans" cxnId="{B158A54F-4320-4EF7-8965-3092E33503A0}">
      <dgm:prSet/>
      <dgm:spPr/>
      <dgm:t>
        <a:bodyPr/>
        <a:lstStyle/>
        <a:p>
          <a:endParaRPr lang="tr-TR"/>
        </a:p>
      </dgm:t>
    </dgm:pt>
    <dgm:pt modelId="{8576AB4B-323E-4D04-9BD5-38713894A534}" type="sibTrans" cxnId="{B158A54F-4320-4EF7-8965-3092E33503A0}">
      <dgm:prSet/>
      <dgm:spPr/>
      <dgm:t>
        <a:bodyPr/>
        <a:lstStyle/>
        <a:p>
          <a:endParaRPr lang="tr-TR"/>
        </a:p>
      </dgm:t>
    </dgm:pt>
    <dgm:pt modelId="{AB229DA0-F226-4854-B742-DACAE85AC6D0}">
      <dgm:prSet phldrT="[Metin]"/>
      <dgm:spPr/>
      <dgm:t>
        <a:bodyPr/>
        <a:lstStyle/>
        <a:p>
          <a:r>
            <a:rPr lang="tr-TR" dirty="0">
              <a:solidFill>
                <a:schemeClr val="tx1"/>
              </a:solidFill>
            </a:rPr>
            <a:t>GD daha iyi</a:t>
          </a:r>
        </a:p>
        <a:p>
          <a:r>
            <a:rPr lang="tr-TR" dirty="0">
              <a:solidFill>
                <a:schemeClr val="tx1"/>
              </a:solidFill>
            </a:rPr>
            <a:t>TA:120/70 </a:t>
          </a:r>
          <a:r>
            <a:rPr lang="tr-TR" dirty="0" err="1">
              <a:solidFill>
                <a:schemeClr val="tx1"/>
              </a:solidFill>
            </a:rPr>
            <a:t>mmHg</a:t>
          </a:r>
          <a:endParaRPr lang="tr-TR" dirty="0">
            <a:solidFill>
              <a:schemeClr val="tx1"/>
            </a:solidFill>
          </a:endParaRPr>
        </a:p>
        <a:p>
          <a:r>
            <a:rPr lang="tr-TR" dirty="0" err="1">
              <a:solidFill>
                <a:schemeClr val="tx1"/>
              </a:solidFill>
            </a:rPr>
            <a:t>Nb</a:t>
          </a:r>
          <a:r>
            <a:rPr lang="tr-TR" dirty="0">
              <a:solidFill>
                <a:schemeClr val="tx1"/>
              </a:solidFill>
            </a:rPr>
            <a:t>:88/</a:t>
          </a:r>
          <a:r>
            <a:rPr lang="tr-TR" dirty="0" err="1">
              <a:solidFill>
                <a:schemeClr val="tx1"/>
              </a:solidFill>
            </a:rPr>
            <a:t>dk</a:t>
          </a:r>
          <a:r>
            <a:rPr lang="tr-TR" dirty="0">
              <a:solidFill>
                <a:schemeClr val="tx1"/>
              </a:solidFill>
            </a:rPr>
            <a:t>, SS:17/</a:t>
          </a:r>
          <a:r>
            <a:rPr lang="tr-TR" dirty="0" err="1">
              <a:solidFill>
                <a:schemeClr val="tx1"/>
              </a:solidFill>
            </a:rPr>
            <a:t>dk</a:t>
          </a:r>
          <a:endParaRPr lang="tr-TR" dirty="0">
            <a:solidFill>
              <a:schemeClr val="tx1"/>
            </a:solidFill>
          </a:endParaRPr>
        </a:p>
        <a:p>
          <a:r>
            <a:rPr lang="tr-TR" dirty="0">
              <a:solidFill>
                <a:schemeClr val="tx1"/>
              </a:solidFill>
            </a:rPr>
            <a:t>1.5L </a:t>
          </a:r>
          <a:r>
            <a:rPr lang="tr-TR" dirty="0" err="1">
              <a:solidFill>
                <a:schemeClr val="tx1"/>
              </a:solidFill>
            </a:rPr>
            <a:t>diürez</a:t>
          </a:r>
          <a:endParaRPr lang="tr-TR" dirty="0">
            <a:solidFill>
              <a:schemeClr val="tx1"/>
            </a:solidFill>
          </a:endParaRPr>
        </a:p>
      </dgm:t>
    </dgm:pt>
    <dgm:pt modelId="{B736E3E4-09C2-4D24-B51B-9216E3EEA08D}" type="parTrans" cxnId="{C902FA8F-ECCB-40B5-8F0E-9D0BBE472645}">
      <dgm:prSet/>
      <dgm:spPr/>
      <dgm:t>
        <a:bodyPr/>
        <a:lstStyle/>
        <a:p>
          <a:endParaRPr lang="tr-TR"/>
        </a:p>
      </dgm:t>
    </dgm:pt>
    <dgm:pt modelId="{8EB43B36-7A45-4F80-BC72-6BBA68FC46C1}" type="sibTrans" cxnId="{C902FA8F-ECCB-40B5-8F0E-9D0BBE472645}">
      <dgm:prSet/>
      <dgm:spPr/>
      <dgm:t>
        <a:bodyPr/>
        <a:lstStyle/>
        <a:p>
          <a:endParaRPr lang="tr-TR"/>
        </a:p>
      </dgm:t>
    </dgm:pt>
    <dgm:pt modelId="{45BB576F-E180-4F81-91DE-41653D76B69C}">
      <dgm:prSet phldrT="[Metin]" custT="1"/>
      <dgm:spPr/>
      <dgm:t>
        <a:bodyPr/>
        <a:lstStyle/>
        <a:p>
          <a:r>
            <a:rPr lang="tr-TR" sz="1800" b="1" dirty="0" err="1">
              <a:solidFill>
                <a:srgbClr val="0070C0"/>
              </a:solidFill>
            </a:rPr>
            <a:t>Na</a:t>
          </a:r>
          <a:r>
            <a:rPr lang="tr-TR" sz="1800" b="1" dirty="0">
              <a:solidFill>
                <a:srgbClr val="0070C0"/>
              </a:solidFill>
            </a:rPr>
            <a:t>:124</a:t>
          </a:r>
          <a:r>
            <a:rPr lang="tr-TR" sz="1800" dirty="0">
              <a:solidFill>
                <a:srgbClr val="0070C0"/>
              </a:solidFill>
            </a:rPr>
            <a:t>, K:4</a:t>
          </a:r>
        </a:p>
        <a:p>
          <a:r>
            <a:rPr lang="tr-TR" sz="1800" dirty="0" err="1">
              <a:solidFill>
                <a:srgbClr val="0070C0"/>
              </a:solidFill>
            </a:rPr>
            <a:t>Kre</a:t>
          </a:r>
          <a:r>
            <a:rPr lang="tr-TR" sz="1800" dirty="0">
              <a:solidFill>
                <a:srgbClr val="0070C0"/>
              </a:solidFill>
            </a:rPr>
            <a:t>:2.1, BUN:45</a:t>
          </a:r>
        </a:p>
      </dgm:t>
    </dgm:pt>
    <dgm:pt modelId="{41B48D5F-313F-4681-8369-010A879C3192}" type="parTrans" cxnId="{7346959B-9E50-4AC1-BB08-BEF93955317D}">
      <dgm:prSet/>
      <dgm:spPr/>
      <dgm:t>
        <a:bodyPr/>
        <a:lstStyle/>
        <a:p>
          <a:endParaRPr lang="tr-TR"/>
        </a:p>
      </dgm:t>
    </dgm:pt>
    <dgm:pt modelId="{98EF1A4A-6D05-4018-A82A-2E1AC7B6A46C}" type="sibTrans" cxnId="{7346959B-9E50-4AC1-BB08-BEF93955317D}">
      <dgm:prSet/>
      <dgm:spPr/>
      <dgm:t>
        <a:bodyPr/>
        <a:lstStyle/>
        <a:p>
          <a:endParaRPr lang="tr-TR"/>
        </a:p>
      </dgm:t>
    </dgm:pt>
    <dgm:pt modelId="{7A525DB2-0421-4C1B-95A3-104F5C47D030}">
      <dgm:prSet phldrT="[Metin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tr-TR" sz="3600" dirty="0"/>
            <a:t>4. gün</a:t>
          </a:r>
        </a:p>
      </dgm:t>
    </dgm:pt>
    <dgm:pt modelId="{B06F05CC-534C-4681-BB1C-76C7DC40EC82}" type="parTrans" cxnId="{01F472E8-EDF4-48C7-A42C-E0CFC1C69805}">
      <dgm:prSet/>
      <dgm:spPr/>
      <dgm:t>
        <a:bodyPr/>
        <a:lstStyle/>
        <a:p>
          <a:endParaRPr lang="tr-TR"/>
        </a:p>
      </dgm:t>
    </dgm:pt>
    <dgm:pt modelId="{86BB8F33-B68D-4EA5-BCB3-0158D4D20BDC}" type="sibTrans" cxnId="{01F472E8-EDF4-48C7-A42C-E0CFC1C69805}">
      <dgm:prSet/>
      <dgm:spPr/>
      <dgm:t>
        <a:bodyPr/>
        <a:lstStyle/>
        <a:p>
          <a:endParaRPr lang="tr-TR"/>
        </a:p>
      </dgm:t>
    </dgm:pt>
    <dgm:pt modelId="{506EA13A-13BE-439E-B264-06C5660A6BE5}">
      <dgm:prSet phldrT="[Metin]" custT="1"/>
      <dgm:spPr/>
      <dgm:t>
        <a:bodyPr/>
        <a:lstStyle/>
        <a:p>
          <a:r>
            <a:rPr lang="tr-TR" sz="1800" b="1" dirty="0" err="1">
              <a:solidFill>
                <a:srgbClr val="0070C0"/>
              </a:solidFill>
            </a:rPr>
            <a:t>Na</a:t>
          </a:r>
          <a:r>
            <a:rPr lang="tr-TR" sz="1800" b="1" dirty="0">
              <a:solidFill>
                <a:srgbClr val="0070C0"/>
              </a:solidFill>
            </a:rPr>
            <a:t>:126</a:t>
          </a:r>
          <a:r>
            <a:rPr lang="tr-TR" sz="1800" dirty="0">
              <a:solidFill>
                <a:srgbClr val="0070C0"/>
              </a:solidFill>
            </a:rPr>
            <a:t>, K:4.2</a:t>
          </a:r>
        </a:p>
        <a:p>
          <a:r>
            <a:rPr lang="tr-TR" sz="1800" dirty="0" err="1">
              <a:solidFill>
                <a:srgbClr val="0070C0"/>
              </a:solidFill>
            </a:rPr>
            <a:t>Kre</a:t>
          </a:r>
          <a:r>
            <a:rPr lang="tr-TR" sz="1800" dirty="0">
              <a:solidFill>
                <a:srgbClr val="0070C0"/>
              </a:solidFill>
            </a:rPr>
            <a:t>:2, BUN:38</a:t>
          </a:r>
        </a:p>
      </dgm:t>
    </dgm:pt>
    <dgm:pt modelId="{21949C5D-FF68-4322-94D1-F44D5ECAE816}" type="parTrans" cxnId="{C07AB180-1347-4DEE-B47D-3D9BF34DA52C}">
      <dgm:prSet/>
      <dgm:spPr/>
      <dgm:t>
        <a:bodyPr/>
        <a:lstStyle/>
        <a:p>
          <a:endParaRPr lang="tr-TR"/>
        </a:p>
      </dgm:t>
    </dgm:pt>
    <dgm:pt modelId="{66D8507F-1D8C-4DA9-8485-005B1D21A6AC}" type="sibTrans" cxnId="{C07AB180-1347-4DEE-B47D-3D9BF34DA52C}">
      <dgm:prSet/>
      <dgm:spPr/>
      <dgm:t>
        <a:bodyPr/>
        <a:lstStyle/>
        <a:p>
          <a:endParaRPr lang="tr-TR"/>
        </a:p>
      </dgm:t>
    </dgm:pt>
    <dgm:pt modelId="{BEEAE777-FDD9-4853-B099-62B2D7A65B28}">
      <dgm:prSet phldrT="[Metin]" custT="1"/>
      <dgm:spPr/>
      <dgm:t>
        <a:bodyPr/>
        <a:lstStyle/>
        <a:p>
          <a:pPr>
            <a:lnSpc>
              <a:spcPct val="100000"/>
            </a:lnSpc>
          </a:pPr>
          <a:r>
            <a:rPr lang="tr-TR" sz="1800" b="1" dirty="0" err="1">
              <a:solidFill>
                <a:srgbClr val="FF0000"/>
              </a:solidFill>
            </a:rPr>
            <a:t>Furosemid</a:t>
          </a:r>
          <a:r>
            <a:rPr lang="tr-TR" sz="1800" b="1" dirty="0">
              <a:solidFill>
                <a:srgbClr val="FF0000"/>
              </a:solidFill>
            </a:rPr>
            <a:t>   2x80 mg IV</a:t>
          </a:r>
        </a:p>
      </dgm:t>
    </dgm:pt>
    <dgm:pt modelId="{A5905E8F-A0F1-43FF-974D-D23BB891727C}" type="parTrans" cxnId="{828E4AE8-64FA-4001-8C28-E39EDC8EE3D1}">
      <dgm:prSet/>
      <dgm:spPr/>
      <dgm:t>
        <a:bodyPr/>
        <a:lstStyle/>
        <a:p>
          <a:endParaRPr lang="tr-TR"/>
        </a:p>
      </dgm:t>
    </dgm:pt>
    <dgm:pt modelId="{2E1EF67B-CA80-4708-AC8A-832F621A24ED}" type="sibTrans" cxnId="{828E4AE8-64FA-4001-8C28-E39EDC8EE3D1}">
      <dgm:prSet/>
      <dgm:spPr/>
      <dgm:t>
        <a:bodyPr/>
        <a:lstStyle/>
        <a:p>
          <a:endParaRPr lang="tr-TR"/>
        </a:p>
      </dgm:t>
    </dgm:pt>
    <dgm:pt modelId="{649F9EC9-8A02-41A1-9CF0-A8B2A96591CD}">
      <dgm:prSet phldrT="[Metin]" custT="1"/>
      <dgm:spPr/>
      <dgm:t>
        <a:bodyPr/>
        <a:lstStyle/>
        <a:p>
          <a:r>
            <a:rPr lang="tr-TR" sz="1800" b="1" dirty="0" err="1">
              <a:solidFill>
                <a:srgbClr val="FF0000"/>
              </a:solidFill>
            </a:rPr>
            <a:t>Furosemid</a:t>
          </a:r>
          <a:r>
            <a:rPr lang="tr-TR" sz="1800" b="1" dirty="0">
              <a:solidFill>
                <a:srgbClr val="FF0000"/>
              </a:solidFill>
            </a:rPr>
            <a:t> </a:t>
          </a:r>
          <a:r>
            <a:rPr lang="tr-TR" sz="1800" b="1" dirty="0" err="1">
              <a:solidFill>
                <a:srgbClr val="FF0000"/>
              </a:solidFill>
            </a:rPr>
            <a:t>infüzyonu</a:t>
          </a:r>
          <a:endParaRPr lang="tr-TR" sz="1800" b="1" dirty="0">
            <a:solidFill>
              <a:srgbClr val="FF0000"/>
            </a:solidFill>
          </a:endParaRPr>
        </a:p>
      </dgm:t>
    </dgm:pt>
    <dgm:pt modelId="{687E5787-4F16-4240-9C71-CFE24FBBFD40}" type="parTrans" cxnId="{6DED5588-694B-49A3-8515-B677C4885C1E}">
      <dgm:prSet/>
      <dgm:spPr/>
      <dgm:t>
        <a:bodyPr/>
        <a:lstStyle/>
        <a:p>
          <a:endParaRPr lang="tr-TR"/>
        </a:p>
      </dgm:t>
    </dgm:pt>
    <dgm:pt modelId="{583A7198-C8CB-45CF-9C2C-504626476A63}" type="sibTrans" cxnId="{6DED5588-694B-49A3-8515-B677C4885C1E}">
      <dgm:prSet/>
      <dgm:spPr/>
      <dgm:t>
        <a:bodyPr/>
        <a:lstStyle/>
        <a:p>
          <a:endParaRPr lang="tr-TR"/>
        </a:p>
      </dgm:t>
    </dgm:pt>
    <dgm:pt modelId="{8948044B-EE4E-4D69-939E-1082D0D94A4F}">
      <dgm:prSet phldrT="[Metin]" custT="1"/>
      <dgm:spPr/>
      <dgm:t>
        <a:bodyPr/>
        <a:lstStyle/>
        <a:p>
          <a:r>
            <a:rPr lang="tr-TR" sz="1600" b="1" dirty="0">
              <a:solidFill>
                <a:schemeClr val="tx1"/>
              </a:solidFill>
            </a:rPr>
            <a:t>GD aynı</a:t>
          </a:r>
        </a:p>
        <a:p>
          <a:r>
            <a:rPr lang="tr-TR" sz="1600" b="1" dirty="0">
              <a:solidFill>
                <a:schemeClr val="tx1"/>
              </a:solidFill>
            </a:rPr>
            <a:t>TA:121/80 </a:t>
          </a:r>
          <a:r>
            <a:rPr lang="tr-TR" sz="1600" b="1" dirty="0" err="1">
              <a:solidFill>
                <a:schemeClr val="tx1"/>
              </a:solidFill>
            </a:rPr>
            <a:t>mmHg</a:t>
          </a:r>
          <a:endParaRPr lang="tr-TR" sz="1600" b="1" dirty="0">
            <a:solidFill>
              <a:schemeClr val="tx1"/>
            </a:solidFill>
          </a:endParaRPr>
        </a:p>
        <a:p>
          <a:r>
            <a:rPr lang="tr-TR" sz="1600" b="1" dirty="0" err="1">
              <a:solidFill>
                <a:schemeClr val="tx1"/>
              </a:solidFill>
            </a:rPr>
            <a:t>Nb</a:t>
          </a:r>
          <a:r>
            <a:rPr lang="tr-TR" sz="1600" b="1" dirty="0">
              <a:solidFill>
                <a:schemeClr val="tx1"/>
              </a:solidFill>
            </a:rPr>
            <a:t>:93/</a:t>
          </a:r>
          <a:r>
            <a:rPr lang="tr-TR" sz="1600" b="1" dirty="0" err="1">
              <a:solidFill>
                <a:schemeClr val="tx1"/>
              </a:solidFill>
            </a:rPr>
            <a:t>dk</a:t>
          </a:r>
          <a:r>
            <a:rPr lang="tr-TR" sz="1600" b="1" dirty="0">
              <a:solidFill>
                <a:schemeClr val="tx1"/>
              </a:solidFill>
            </a:rPr>
            <a:t>, SS:16/</a:t>
          </a:r>
          <a:r>
            <a:rPr lang="tr-TR" sz="1600" b="1" dirty="0" err="1">
              <a:solidFill>
                <a:schemeClr val="tx1"/>
              </a:solidFill>
            </a:rPr>
            <a:t>dk</a:t>
          </a:r>
          <a:endParaRPr lang="tr-TR" sz="1600" b="1" dirty="0">
            <a:solidFill>
              <a:schemeClr val="tx1"/>
            </a:solidFill>
          </a:endParaRPr>
        </a:p>
        <a:p>
          <a:r>
            <a:rPr lang="tr-TR" sz="1600" b="1" dirty="0">
              <a:solidFill>
                <a:srgbClr val="FF0000"/>
              </a:solidFill>
            </a:rPr>
            <a:t>0.75 L </a:t>
          </a:r>
          <a:r>
            <a:rPr lang="tr-TR" sz="1600" b="1" dirty="0" err="1">
              <a:solidFill>
                <a:srgbClr val="FF0000"/>
              </a:solidFill>
            </a:rPr>
            <a:t>diürez</a:t>
          </a:r>
          <a:endParaRPr lang="tr-TR" sz="1600" b="1" dirty="0">
            <a:solidFill>
              <a:srgbClr val="FF0000"/>
            </a:solidFill>
          </a:endParaRPr>
        </a:p>
      </dgm:t>
    </dgm:pt>
    <dgm:pt modelId="{91873A03-AD8A-4326-993F-CDB483AD1723}" type="parTrans" cxnId="{C427D26D-A821-4068-A49F-9DBE608551B6}">
      <dgm:prSet/>
      <dgm:spPr/>
      <dgm:t>
        <a:bodyPr/>
        <a:lstStyle/>
        <a:p>
          <a:endParaRPr lang="tr-TR"/>
        </a:p>
      </dgm:t>
    </dgm:pt>
    <dgm:pt modelId="{18ED8894-BD19-4EA8-B296-126D5948F0AA}" type="sibTrans" cxnId="{C427D26D-A821-4068-A49F-9DBE608551B6}">
      <dgm:prSet/>
      <dgm:spPr/>
      <dgm:t>
        <a:bodyPr/>
        <a:lstStyle/>
        <a:p>
          <a:endParaRPr lang="tr-TR"/>
        </a:p>
      </dgm:t>
    </dgm:pt>
    <dgm:pt modelId="{63C9E563-BC1B-40CD-BC30-DEC3450C62D4}">
      <dgm:prSet phldrT="[Metin]" custT="1"/>
      <dgm:spPr/>
      <dgm:t>
        <a:bodyPr/>
        <a:lstStyle/>
        <a:p>
          <a:r>
            <a:rPr lang="tr-TR" sz="1800" b="1" dirty="0" err="1">
              <a:solidFill>
                <a:srgbClr val="FF0000"/>
              </a:solidFill>
            </a:rPr>
            <a:t>Na</a:t>
          </a:r>
          <a:r>
            <a:rPr lang="tr-TR" sz="1800" b="1" dirty="0">
              <a:solidFill>
                <a:srgbClr val="FF0000"/>
              </a:solidFill>
            </a:rPr>
            <a:t>:120</a:t>
          </a:r>
          <a:r>
            <a:rPr lang="tr-TR" sz="1800" dirty="0">
              <a:solidFill>
                <a:srgbClr val="FF0000"/>
              </a:solidFill>
            </a:rPr>
            <a:t>, </a:t>
          </a:r>
          <a:r>
            <a:rPr lang="tr-TR" sz="1800" b="1" dirty="0">
              <a:solidFill>
                <a:schemeClr val="tx1"/>
              </a:solidFill>
            </a:rPr>
            <a:t>K:3.8</a:t>
          </a:r>
        </a:p>
        <a:p>
          <a:r>
            <a:rPr lang="tr-TR" sz="1800" b="1" dirty="0" err="1">
              <a:solidFill>
                <a:srgbClr val="FF0000"/>
              </a:solidFill>
            </a:rPr>
            <a:t>Kre</a:t>
          </a:r>
          <a:r>
            <a:rPr lang="tr-TR" sz="1800" b="1" dirty="0">
              <a:solidFill>
                <a:srgbClr val="FF0000"/>
              </a:solidFill>
            </a:rPr>
            <a:t>:2.4, BUN:51</a:t>
          </a:r>
        </a:p>
      </dgm:t>
    </dgm:pt>
    <dgm:pt modelId="{7F5BA50C-C762-43DA-84CC-123DF304246D}" type="parTrans" cxnId="{3923016E-610C-44C7-A357-675F1C325801}">
      <dgm:prSet/>
      <dgm:spPr/>
      <dgm:t>
        <a:bodyPr/>
        <a:lstStyle/>
        <a:p>
          <a:endParaRPr lang="tr-TR"/>
        </a:p>
      </dgm:t>
    </dgm:pt>
    <dgm:pt modelId="{CEFDF897-54AD-4D52-9EE9-A9E9DF028E79}" type="sibTrans" cxnId="{3923016E-610C-44C7-A357-675F1C325801}">
      <dgm:prSet/>
      <dgm:spPr/>
      <dgm:t>
        <a:bodyPr/>
        <a:lstStyle/>
        <a:p>
          <a:endParaRPr lang="tr-TR"/>
        </a:p>
      </dgm:t>
    </dgm:pt>
    <dgm:pt modelId="{B79566D8-5516-4B4F-9771-44FA7E38F499}" type="pres">
      <dgm:prSet presAssocID="{CA7E2CA7-FAFE-4BB7-9D60-757E1817EF80}" presName="theList" presStyleCnt="0">
        <dgm:presLayoutVars>
          <dgm:dir/>
          <dgm:animLvl val="lvl"/>
          <dgm:resizeHandles val="exact"/>
        </dgm:presLayoutVars>
      </dgm:prSet>
      <dgm:spPr/>
    </dgm:pt>
    <dgm:pt modelId="{D4AD4FAC-BE9B-43F8-9168-C7E24415D278}" type="pres">
      <dgm:prSet presAssocID="{A42F6C3A-1CC9-49A7-9984-99A560C13C0C}" presName="compNode" presStyleCnt="0"/>
      <dgm:spPr/>
    </dgm:pt>
    <dgm:pt modelId="{C10C42A6-7AF9-44A4-8A24-725D7ECB03A4}" type="pres">
      <dgm:prSet presAssocID="{A42F6C3A-1CC9-49A7-9984-99A560C13C0C}" presName="aNode" presStyleLbl="bgShp" presStyleIdx="0" presStyleCnt="3"/>
      <dgm:spPr/>
    </dgm:pt>
    <dgm:pt modelId="{82A5B8E2-19E4-45E2-AE62-F52704CB2988}" type="pres">
      <dgm:prSet presAssocID="{A42F6C3A-1CC9-49A7-9984-99A560C13C0C}" presName="textNode" presStyleLbl="bgShp" presStyleIdx="0" presStyleCnt="3"/>
      <dgm:spPr/>
    </dgm:pt>
    <dgm:pt modelId="{4A375489-ECBE-4C57-9CC3-E2EC33F72CD1}" type="pres">
      <dgm:prSet presAssocID="{A42F6C3A-1CC9-49A7-9984-99A560C13C0C}" presName="compChildNode" presStyleCnt="0"/>
      <dgm:spPr/>
    </dgm:pt>
    <dgm:pt modelId="{E766713A-45C1-40D6-A726-01D22CC8BBAB}" type="pres">
      <dgm:prSet presAssocID="{A42F6C3A-1CC9-49A7-9984-99A560C13C0C}" presName="theInnerList" presStyleCnt="0"/>
      <dgm:spPr/>
    </dgm:pt>
    <dgm:pt modelId="{E0B158F7-259D-492F-93CE-41E661678B0E}" type="pres">
      <dgm:prSet presAssocID="{C049C59B-2EA6-41D0-87B3-1FBA2352E9B6}" presName="childNode" presStyleLbl="node1" presStyleIdx="0" presStyleCnt="8" custScaleY="178204">
        <dgm:presLayoutVars>
          <dgm:bulletEnabled val="1"/>
        </dgm:presLayoutVars>
      </dgm:prSet>
      <dgm:spPr/>
    </dgm:pt>
    <dgm:pt modelId="{319DBF39-B407-49DC-873D-0CD52643F17B}" type="pres">
      <dgm:prSet presAssocID="{C049C59B-2EA6-41D0-87B3-1FBA2352E9B6}" presName="aSpace2" presStyleCnt="0"/>
      <dgm:spPr/>
    </dgm:pt>
    <dgm:pt modelId="{316D3023-34BF-43A2-8632-1C1CE8A54DC9}" type="pres">
      <dgm:prSet presAssocID="{506EA13A-13BE-439E-B264-06C5660A6BE5}" presName="childNode" presStyleLbl="node1" presStyleIdx="1" presStyleCnt="8" custScaleY="119298">
        <dgm:presLayoutVars>
          <dgm:bulletEnabled val="1"/>
        </dgm:presLayoutVars>
      </dgm:prSet>
      <dgm:spPr/>
    </dgm:pt>
    <dgm:pt modelId="{9995EFA1-34BA-4E3F-A368-E5DC5D3A633C}" type="pres">
      <dgm:prSet presAssocID="{506EA13A-13BE-439E-B264-06C5660A6BE5}" presName="aSpace2" presStyleCnt="0"/>
      <dgm:spPr/>
    </dgm:pt>
    <dgm:pt modelId="{8864110E-75E3-4F25-A6DE-1274A4BECCD0}" type="pres">
      <dgm:prSet presAssocID="{BEEAE777-FDD9-4853-B099-62B2D7A65B28}" presName="childNode" presStyleLbl="node1" presStyleIdx="2" presStyleCnt="8" custLinFactNeighborX="-2292" custLinFactNeighborY="-40302">
        <dgm:presLayoutVars>
          <dgm:bulletEnabled val="1"/>
        </dgm:presLayoutVars>
      </dgm:prSet>
      <dgm:spPr/>
    </dgm:pt>
    <dgm:pt modelId="{2D752251-04A3-43AB-A022-AEA7FF0E823B}" type="pres">
      <dgm:prSet presAssocID="{A42F6C3A-1CC9-49A7-9984-99A560C13C0C}" presName="aSpace" presStyleCnt="0"/>
      <dgm:spPr/>
    </dgm:pt>
    <dgm:pt modelId="{667F1844-EE07-4AA4-9946-3EB21CEDDE52}" type="pres">
      <dgm:prSet presAssocID="{3930580B-3812-4FF7-A68D-0481A5F0B605}" presName="compNode" presStyleCnt="0"/>
      <dgm:spPr/>
    </dgm:pt>
    <dgm:pt modelId="{7BF08499-A89D-4F51-B37F-F0DF316090F1}" type="pres">
      <dgm:prSet presAssocID="{3930580B-3812-4FF7-A68D-0481A5F0B605}" presName="aNode" presStyleLbl="bgShp" presStyleIdx="1" presStyleCnt="3"/>
      <dgm:spPr/>
    </dgm:pt>
    <dgm:pt modelId="{7E92B2D7-7795-455D-8859-53F75BEA38D2}" type="pres">
      <dgm:prSet presAssocID="{3930580B-3812-4FF7-A68D-0481A5F0B605}" presName="textNode" presStyleLbl="bgShp" presStyleIdx="1" presStyleCnt="3"/>
      <dgm:spPr/>
    </dgm:pt>
    <dgm:pt modelId="{3350F9E1-0053-48B5-9332-4A90DB45EF44}" type="pres">
      <dgm:prSet presAssocID="{3930580B-3812-4FF7-A68D-0481A5F0B605}" presName="compChildNode" presStyleCnt="0"/>
      <dgm:spPr/>
    </dgm:pt>
    <dgm:pt modelId="{246D373A-6657-4F88-AA5E-086C708DFD46}" type="pres">
      <dgm:prSet presAssocID="{3930580B-3812-4FF7-A68D-0481A5F0B605}" presName="theInnerList" presStyleCnt="0"/>
      <dgm:spPr/>
    </dgm:pt>
    <dgm:pt modelId="{50B2595D-1913-4521-B9E4-9B608C5F1ABA}" type="pres">
      <dgm:prSet presAssocID="{AB229DA0-F226-4854-B742-DACAE85AC6D0}" presName="childNode" presStyleLbl="node1" presStyleIdx="3" presStyleCnt="8" custScaleY="170228" custLinFactNeighborX="87" custLinFactNeighborY="-20915">
        <dgm:presLayoutVars>
          <dgm:bulletEnabled val="1"/>
        </dgm:presLayoutVars>
      </dgm:prSet>
      <dgm:spPr/>
    </dgm:pt>
    <dgm:pt modelId="{DB28784E-4A99-4230-8E4D-BEE6946328D9}" type="pres">
      <dgm:prSet presAssocID="{AB229DA0-F226-4854-B742-DACAE85AC6D0}" presName="aSpace2" presStyleCnt="0"/>
      <dgm:spPr/>
    </dgm:pt>
    <dgm:pt modelId="{72A1D1E7-37C2-45F4-BECB-704D75B23631}" type="pres">
      <dgm:prSet presAssocID="{45BB576F-E180-4F81-91DE-41653D76B69C}" presName="childNode" presStyleLbl="node1" presStyleIdx="4" presStyleCnt="8">
        <dgm:presLayoutVars>
          <dgm:bulletEnabled val="1"/>
        </dgm:presLayoutVars>
      </dgm:prSet>
      <dgm:spPr/>
    </dgm:pt>
    <dgm:pt modelId="{5FDF76AF-B26B-4FDE-8509-DAA190755EF0}" type="pres">
      <dgm:prSet presAssocID="{45BB576F-E180-4F81-91DE-41653D76B69C}" presName="aSpace2" presStyleCnt="0"/>
      <dgm:spPr/>
    </dgm:pt>
    <dgm:pt modelId="{C09DB44E-D166-4B56-A691-92A69CF59B2F}" type="pres">
      <dgm:prSet presAssocID="{649F9EC9-8A02-41A1-9CF0-A8B2A96591CD}" presName="childNode" presStyleLbl="node1" presStyleIdx="5" presStyleCnt="8" custLinFactNeighborX="87" custLinFactNeighborY="3674">
        <dgm:presLayoutVars>
          <dgm:bulletEnabled val="1"/>
        </dgm:presLayoutVars>
      </dgm:prSet>
      <dgm:spPr/>
    </dgm:pt>
    <dgm:pt modelId="{8BA29DE4-CEE4-47FA-9053-7DAB718DDA9F}" type="pres">
      <dgm:prSet presAssocID="{3930580B-3812-4FF7-A68D-0481A5F0B605}" presName="aSpace" presStyleCnt="0"/>
      <dgm:spPr/>
    </dgm:pt>
    <dgm:pt modelId="{D69B00F6-8984-4781-B685-279939A3FBD0}" type="pres">
      <dgm:prSet presAssocID="{7A525DB2-0421-4C1B-95A3-104F5C47D030}" presName="compNode" presStyleCnt="0"/>
      <dgm:spPr/>
    </dgm:pt>
    <dgm:pt modelId="{B002B2EF-90EF-46D7-A0C6-E0246621FF79}" type="pres">
      <dgm:prSet presAssocID="{7A525DB2-0421-4C1B-95A3-104F5C47D030}" presName="aNode" presStyleLbl="bgShp" presStyleIdx="2" presStyleCnt="3"/>
      <dgm:spPr/>
    </dgm:pt>
    <dgm:pt modelId="{0B8A4D82-D97E-483A-A476-ABDE57A7A6CA}" type="pres">
      <dgm:prSet presAssocID="{7A525DB2-0421-4C1B-95A3-104F5C47D030}" presName="textNode" presStyleLbl="bgShp" presStyleIdx="2" presStyleCnt="3"/>
      <dgm:spPr/>
    </dgm:pt>
    <dgm:pt modelId="{938624BB-353C-4025-B08E-7CDEC3602B0B}" type="pres">
      <dgm:prSet presAssocID="{7A525DB2-0421-4C1B-95A3-104F5C47D030}" presName="compChildNode" presStyleCnt="0"/>
      <dgm:spPr/>
    </dgm:pt>
    <dgm:pt modelId="{10707278-86CE-48C2-B89D-33F5DDF896A3}" type="pres">
      <dgm:prSet presAssocID="{7A525DB2-0421-4C1B-95A3-104F5C47D030}" presName="theInnerList" presStyleCnt="0"/>
      <dgm:spPr/>
    </dgm:pt>
    <dgm:pt modelId="{C1A890EF-5714-45B7-8C25-8C1198C4CADA}" type="pres">
      <dgm:prSet presAssocID="{8948044B-EE4E-4D69-939E-1082D0D94A4F}" presName="childNode" presStyleLbl="node1" presStyleIdx="6" presStyleCnt="8" custScaleY="170228" custLinFactNeighborX="87" custLinFactNeighborY="-20915">
        <dgm:presLayoutVars>
          <dgm:bulletEnabled val="1"/>
        </dgm:presLayoutVars>
      </dgm:prSet>
      <dgm:spPr/>
    </dgm:pt>
    <dgm:pt modelId="{DEC6BDD5-3FEE-4752-BC45-331D6081D47B}" type="pres">
      <dgm:prSet presAssocID="{8948044B-EE4E-4D69-939E-1082D0D94A4F}" presName="aSpace2" presStyleCnt="0"/>
      <dgm:spPr/>
    </dgm:pt>
    <dgm:pt modelId="{BEF1DDF4-03AA-4C75-A0E6-15B8CF6F02D3}" type="pres">
      <dgm:prSet presAssocID="{63C9E563-BC1B-40CD-BC30-DEC3450C62D4}" presName="childNode" presStyleLbl="node1" presStyleIdx="7" presStyleCnt="8">
        <dgm:presLayoutVars>
          <dgm:bulletEnabled val="1"/>
        </dgm:presLayoutVars>
      </dgm:prSet>
      <dgm:spPr/>
    </dgm:pt>
  </dgm:ptLst>
  <dgm:cxnLst>
    <dgm:cxn modelId="{EBB9FE09-C3F6-4412-8BFA-23D6E6812939}" type="presOf" srcId="{3930580B-3812-4FF7-A68D-0481A5F0B605}" destId="{7E92B2D7-7795-455D-8859-53F75BEA38D2}" srcOrd="1" destOrd="0" presId="urn:microsoft.com/office/officeart/2005/8/layout/lProcess2"/>
    <dgm:cxn modelId="{6C4A5B14-61BA-494A-B914-FA3BF296E0EB}" type="presOf" srcId="{7A525DB2-0421-4C1B-95A3-104F5C47D030}" destId="{B002B2EF-90EF-46D7-A0C6-E0246621FF79}" srcOrd="0" destOrd="0" presId="urn:microsoft.com/office/officeart/2005/8/layout/lProcess2"/>
    <dgm:cxn modelId="{B3807618-21C5-40E9-8090-6168ADC3E61F}" type="presOf" srcId="{BEEAE777-FDD9-4853-B099-62B2D7A65B28}" destId="{8864110E-75E3-4F25-A6DE-1274A4BECCD0}" srcOrd="0" destOrd="0" presId="urn:microsoft.com/office/officeart/2005/8/layout/lProcess2"/>
    <dgm:cxn modelId="{E9C66A2D-9D63-4226-928A-4A5FF1A30B6F}" type="presOf" srcId="{AB229DA0-F226-4854-B742-DACAE85AC6D0}" destId="{50B2595D-1913-4521-B9E4-9B608C5F1ABA}" srcOrd="0" destOrd="0" presId="urn:microsoft.com/office/officeart/2005/8/layout/lProcess2"/>
    <dgm:cxn modelId="{FFE87F34-A9E9-46CC-9301-C2C0DD2C07BE}" type="presOf" srcId="{3930580B-3812-4FF7-A68D-0481A5F0B605}" destId="{7BF08499-A89D-4F51-B37F-F0DF316090F1}" srcOrd="0" destOrd="0" presId="urn:microsoft.com/office/officeart/2005/8/layout/lProcess2"/>
    <dgm:cxn modelId="{ADB2F73A-197D-43D8-BBFC-81097757EEDE}" type="presOf" srcId="{649F9EC9-8A02-41A1-9CF0-A8B2A96591CD}" destId="{C09DB44E-D166-4B56-A691-92A69CF59B2F}" srcOrd="0" destOrd="0" presId="urn:microsoft.com/office/officeart/2005/8/layout/lProcess2"/>
    <dgm:cxn modelId="{911ECA66-C613-4625-A96A-E382AD6577E8}" type="presOf" srcId="{63C9E563-BC1B-40CD-BC30-DEC3450C62D4}" destId="{BEF1DDF4-03AA-4C75-A0E6-15B8CF6F02D3}" srcOrd="0" destOrd="0" presId="urn:microsoft.com/office/officeart/2005/8/layout/lProcess2"/>
    <dgm:cxn modelId="{6600E548-3F1F-4E20-BC00-296953085BB2}" type="presOf" srcId="{45BB576F-E180-4F81-91DE-41653D76B69C}" destId="{72A1D1E7-37C2-45F4-BECB-704D75B23631}" srcOrd="0" destOrd="0" presId="urn:microsoft.com/office/officeart/2005/8/layout/lProcess2"/>
    <dgm:cxn modelId="{41481C6A-D650-462A-971B-D72FEE8DD68B}" srcId="{CA7E2CA7-FAFE-4BB7-9D60-757E1817EF80}" destId="{A42F6C3A-1CC9-49A7-9984-99A560C13C0C}" srcOrd="0" destOrd="0" parTransId="{0D52F59F-5178-4357-AC3A-156468A8A207}" sibTransId="{27772493-7945-4BA6-97F9-A8B24B4B2D2C}"/>
    <dgm:cxn modelId="{C427D26D-A821-4068-A49F-9DBE608551B6}" srcId="{7A525DB2-0421-4C1B-95A3-104F5C47D030}" destId="{8948044B-EE4E-4D69-939E-1082D0D94A4F}" srcOrd="0" destOrd="0" parTransId="{91873A03-AD8A-4326-993F-CDB483AD1723}" sibTransId="{18ED8894-BD19-4EA8-B296-126D5948F0AA}"/>
    <dgm:cxn modelId="{3923016E-610C-44C7-A357-675F1C325801}" srcId="{7A525DB2-0421-4C1B-95A3-104F5C47D030}" destId="{63C9E563-BC1B-40CD-BC30-DEC3450C62D4}" srcOrd="1" destOrd="0" parTransId="{7F5BA50C-C762-43DA-84CC-123DF304246D}" sibTransId="{CEFDF897-54AD-4D52-9EE9-A9E9DF028E79}"/>
    <dgm:cxn modelId="{B158A54F-4320-4EF7-8965-3092E33503A0}" srcId="{CA7E2CA7-FAFE-4BB7-9D60-757E1817EF80}" destId="{3930580B-3812-4FF7-A68D-0481A5F0B605}" srcOrd="1" destOrd="0" parTransId="{706057DD-4615-4138-9E3A-C78E347CC3AE}" sibTransId="{8576AB4B-323E-4D04-9BD5-38713894A534}"/>
    <dgm:cxn modelId="{C07AB180-1347-4DEE-B47D-3D9BF34DA52C}" srcId="{A42F6C3A-1CC9-49A7-9984-99A560C13C0C}" destId="{506EA13A-13BE-439E-B264-06C5660A6BE5}" srcOrd="1" destOrd="0" parTransId="{21949C5D-FF68-4322-94D1-F44D5ECAE816}" sibTransId="{66D8507F-1D8C-4DA9-8485-005B1D21A6AC}"/>
    <dgm:cxn modelId="{6DED5588-694B-49A3-8515-B677C4885C1E}" srcId="{3930580B-3812-4FF7-A68D-0481A5F0B605}" destId="{649F9EC9-8A02-41A1-9CF0-A8B2A96591CD}" srcOrd="2" destOrd="0" parTransId="{687E5787-4F16-4240-9C71-CFE24FBBFD40}" sibTransId="{583A7198-C8CB-45CF-9C2C-504626476A63}"/>
    <dgm:cxn modelId="{C902FA8F-ECCB-40B5-8F0E-9D0BBE472645}" srcId="{3930580B-3812-4FF7-A68D-0481A5F0B605}" destId="{AB229DA0-F226-4854-B742-DACAE85AC6D0}" srcOrd="0" destOrd="0" parTransId="{B736E3E4-09C2-4D24-B51B-9216E3EEA08D}" sibTransId="{8EB43B36-7A45-4F80-BC72-6BBA68FC46C1}"/>
    <dgm:cxn modelId="{31A9EB94-2345-48CF-A262-F4976EAE62C3}" type="presOf" srcId="{A42F6C3A-1CC9-49A7-9984-99A560C13C0C}" destId="{82A5B8E2-19E4-45E2-AE62-F52704CB2988}" srcOrd="1" destOrd="0" presId="urn:microsoft.com/office/officeart/2005/8/layout/lProcess2"/>
    <dgm:cxn modelId="{8CA77199-19A2-4BEA-88CE-0B100255E6B1}" type="presOf" srcId="{C049C59B-2EA6-41D0-87B3-1FBA2352E9B6}" destId="{E0B158F7-259D-492F-93CE-41E661678B0E}" srcOrd="0" destOrd="0" presId="urn:microsoft.com/office/officeart/2005/8/layout/lProcess2"/>
    <dgm:cxn modelId="{EDC28399-E7F1-4420-B86C-2CC21A1A34C5}" type="presOf" srcId="{CA7E2CA7-FAFE-4BB7-9D60-757E1817EF80}" destId="{B79566D8-5516-4B4F-9771-44FA7E38F499}" srcOrd="0" destOrd="0" presId="urn:microsoft.com/office/officeart/2005/8/layout/lProcess2"/>
    <dgm:cxn modelId="{7346959B-9E50-4AC1-BB08-BEF93955317D}" srcId="{3930580B-3812-4FF7-A68D-0481A5F0B605}" destId="{45BB576F-E180-4F81-91DE-41653D76B69C}" srcOrd="1" destOrd="0" parTransId="{41B48D5F-313F-4681-8369-010A879C3192}" sibTransId="{98EF1A4A-6D05-4018-A82A-2E1AC7B6A46C}"/>
    <dgm:cxn modelId="{210709B1-D84F-4B2B-8542-DAABAC65EAB3}" srcId="{A42F6C3A-1CC9-49A7-9984-99A560C13C0C}" destId="{C049C59B-2EA6-41D0-87B3-1FBA2352E9B6}" srcOrd="0" destOrd="0" parTransId="{F8F9B212-DEE0-47D0-8CB2-F659CD310FDB}" sibTransId="{7DDC4311-B5BE-4328-AD3A-05E34F39AA8B}"/>
    <dgm:cxn modelId="{6F27D5B4-658E-4178-A61A-35132269213A}" type="presOf" srcId="{506EA13A-13BE-439E-B264-06C5660A6BE5}" destId="{316D3023-34BF-43A2-8632-1C1CE8A54DC9}" srcOrd="0" destOrd="0" presId="urn:microsoft.com/office/officeart/2005/8/layout/lProcess2"/>
    <dgm:cxn modelId="{323F00C1-FB6D-4BA8-98F6-2DB0E5C583B7}" type="presOf" srcId="{7A525DB2-0421-4C1B-95A3-104F5C47D030}" destId="{0B8A4D82-D97E-483A-A476-ABDE57A7A6CA}" srcOrd="1" destOrd="0" presId="urn:microsoft.com/office/officeart/2005/8/layout/lProcess2"/>
    <dgm:cxn modelId="{806569DB-49C8-4348-B838-4A19A838B687}" type="presOf" srcId="{A42F6C3A-1CC9-49A7-9984-99A560C13C0C}" destId="{C10C42A6-7AF9-44A4-8A24-725D7ECB03A4}" srcOrd="0" destOrd="0" presId="urn:microsoft.com/office/officeart/2005/8/layout/lProcess2"/>
    <dgm:cxn modelId="{828E4AE8-64FA-4001-8C28-E39EDC8EE3D1}" srcId="{A42F6C3A-1CC9-49A7-9984-99A560C13C0C}" destId="{BEEAE777-FDD9-4853-B099-62B2D7A65B28}" srcOrd="2" destOrd="0" parTransId="{A5905E8F-A0F1-43FF-974D-D23BB891727C}" sibTransId="{2E1EF67B-CA80-4708-AC8A-832F621A24ED}"/>
    <dgm:cxn modelId="{01F472E8-EDF4-48C7-A42C-E0CFC1C69805}" srcId="{CA7E2CA7-FAFE-4BB7-9D60-757E1817EF80}" destId="{7A525DB2-0421-4C1B-95A3-104F5C47D030}" srcOrd="2" destOrd="0" parTransId="{B06F05CC-534C-4681-BB1C-76C7DC40EC82}" sibTransId="{86BB8F33-B68D-4EA5-BCB3-0158D4D20BDC}"/>
    <dgm:cxn modelId="{820703ED-936C-426C-8384-DE8F33930E35}" type="presOf" srcId="{8948044B-EE4E-4D69-939E-1082D0D94A4F}" destId="{C1A890EF-5714-45B7-8C25-8C1198C4CADA}" srcOrd="0" destOrd="0" presId="urn:microsoft.com/office/officeart/2005/8/layout/lProcess2"/>
    <dgm:cxn modelId="{FCBC39A1-A596-48FE-9051-A5B83A0A34E6}" type="presParOf" srcId="{B79566D8-5516-4B4F-9771-44FA7E38F499}" destId="{D4AD4FAC-BE9B-43F8-9168-C7E24415D278}" srcOrd="0" destOrd="0" presId="urn:microsoft.com/office/officeart/2005/8/layout/lProcess2"/>
    <dgm:cxn modelId="{BFCC92D1-9D90-4BF3-A028-51D4C28E675E}" type="presParOf" srcId="{D4AD4FAC-BE9B-43F8-9168-C7E24415D278}" destId="{C10C42A6-7AF9-44A4-8A24-725D7ECB03A4}" srcOrd="0" destOrd="0" presId="urn:microsoft.com/office/officeart/2005/8/layout/lProcess2"/>
    <dgm:cxn modelId="{A22E7418-0508-493F-9F73-779A985E27C0}" type="presParOf" srcId="{D4AD4FAC-BE9B-43F8-9168-C7E24415D278}" destId="{82A5B8E2-19E4-45E2-AE62-F52704CB2988}" srcOrd="1" destOrd="0" presId="urn:microsoft.com/office/officeart/2005/8/layout/lProcess2"/>
    <dgm:cxn modelId="{95513B6A-5F6D-4053-B476-0FAD9C669229}" type="presParOf" srcId="{D4AD4FAC-BE9B-43F8-9168-C7E24415D278}" destId="{4A375489-ECBE-4C57-9CC3-E2EC33F72CD1}" srcOrd="2" destOrd="0" presId="urn:microsoft.com/office/officeart/2005/8/layout/lProcess2"/>
    <dgm:cxn modelId="{58AF38BE-951A-4289-A78E-B3909EEF2500}" type="presParOf" srcId="{4A375489-ECBE-4C57-9CC3-E2EC33F72CD1}" destId="{E766713A-45C1-40D6-A726-01D22CC8BBAB}" srcOrd="0" destOrd="0" presId="urn:microsoft.com/office/officeart/2005/8/layout/lProcess2"/>
    <dgm:cxn modelId="{B8A75244-25BA-4C2B-A7AB-98A5D7B00FDC}" type="presParOf" srcId="{E766713A-45C1-40D6-A726-01D22CC8BBAB}" destId="{E0B158F7-259D-492F-93CE-41E661678B0E}" srcOrd="0" destOrd="0" presId="urn:microsoft.com/office/officeart/2005/8/layout/lProcess2"/>
    <dgm:cxn modelId="{42486405-8AE6-4842-9F28-EE627920984E}" type="presParOf" srcId="{E766713A-45C1-40D6-A726-01D22CC8BBAB}" destId="{319DBF39-B407-49DC-873D-0CD52643F17B}" srcOrd="1" destOrd="0" presId="urn:microsoft.com/office/officeart/2005/8/layout/lProcess2"/>
    <dgm:cxn modelId="{9882B65A-2300-40B0-BCF2-470C3225971E}" type="presParOf" srcId="{E766713A-45C1-40D6-A726-01D22CC8BBAB}" destId="{316D3023-34BF-43A2-8632-1C1CE8A54DC9}" srcOrd="2" destOrd="0" presId="urn:microsoft.com/office/officeart/2005/8/layout/lProcess2"/>
    <dgm:cxn modelId="{84D82208-7C9C-4367-B6C6-7CDC41096E30}" type="presParOf" srcId="{E766713A-45C1-40D6-A726-01D22CC8BBAB}" destId="{9995EFA1-34BA-4E3F-A368-E5DC5D3A633C}" srcOrd="3" destOrd="0" presId="urn:microsoft.com/office/officeart/2005/8/layout/lProcess2"/>
    <dgm:cxn modelId="{83AD8DE3-4D43-4B99-A5A8-EBD9787C2DB2}" type="presParOf" srcId="{E766713A-45C1-40D6-A726-01D22CC8BBAB}" destId="{8864110E-75E3-4F25-A6DE-1274A4BECCD0}" srcOrd="4" destOrd="0" presId="urn:microsoft.com/office/officeart/2005/8/layout/lProcess2"/>
    <dgm:cxn modelId="{0C661243-CCA7-4080-8140-B3C758CADCEA}" type="presParOf" srcId="{B79566D8-5516-4B4F-9771-44FA7E38F499}" destId="{2D752251-04A3-43AB-A022-AEA7FF0E823B}" srcOrd="1" destOrd="0" presId="urn:microsoft.com/office/officeart/2005/8/layout/lProcess2"/>
    <dgm:cxn modelId="{BE2FB32D-805E-46FE-A7DE-681B6DE5B45B}" type="presParOf" srcId="{B79566D8-5516-4B4F-9771-44FA7E38F499}" destId="{667F1844-EE07-4AA4-9946-3EB21CEDDE52}" srcOrd="2" destOrd="0" presId="urn:microsoft.com/office/officeart/2005/8/layout/lProcess2"/>
    <dgm:cxn modelId="{4D329B36-CF59-41EA-A75F-518B839AB724}" type="presParOf" srcId="{667F1844-EE07-4AA4-9946-3EB21CEDDE52}" destId="{7BF08499-A89D-4F51-B37F-F0DF316090F1}" srcOrd="0" destOrd="0" presId="urn:microsoft.com/office/officeart/2005/8/layout/lProcess2"/>
    <dgm:cxn modelId="{29B80B49-764C-4909-AD3C-13B2B4C3AB6F}" type="presParOf" srcId="{667F1844-EE07-4AA4-9946-3EB21CEDDE52}" destId="{7E92B2D7-7795-455D-8859-53F75BEA38D2}" srcOrd="1" destOrd="0" presId="urn:microsoft.com/office/officeart/2005/8/layout/lProcess2"/>
    <dgm:cxn modelId="{FE7B837F-4B78-43D5-AA8C-43FAA893DDBB}" type="presParOf" srcId="{667F1844-EE07-4AA4-9946-3EB21CEDDE52}" destId="{3350F9E1-0053-48B5-9332-4A90DB45EF44}" srcOrd="2" destOrd="0" presId="urn:microsoft.com/office/officeart/2005/8/layout/lProcess2"/>
    <dgm:cxn modelId="{EF974CFD-12EA-4D6F-8F70-A38D9B916FDF}" type="presParOf" srcId="{3350F9E1-0053-48B5-9332-4A90DB45EF44}" destId="{246D373A-6657-4F88-AA5E-086C708DFD46}" srcOrd="0" destOrd="0" presId="urn:microsoft.com/office/officeart/2005/8/layout/lProcess2"/>
    <dgm:cxn modelId="{56BD46BC-DA14-4C7C-A03D-C5C242E7EB9C}" type="presParOf" srcId="{246D373A-6657-4F88-AA5E-086C708DFD46}" destId="{50B2595D-1913-4521-B9E4-9B608C5F1ABA}" srcOrd="0" destOrd="0" presId="urn:microsoft.com/office/officeart/2005/8/layout/lProcess2"/>
    <dgm:cxn modelId="{9C8BCB0A-4F35-4048-8B2E-07140ABE06BB}" type="presParOf" srcId="{246D373A-6657-4F88-AA5E-086C708DFD46}" destId="{DB28784E-4A99-4230-8E4D-BEE6946328D9}" srcOrd="1" destOrd="0" presId="urn:microsoft.com/office/officeart/2005/8/layout/lProcess2"/>
    <dgm:cxn modelId="{C124403D-05ED-48BC-86F0-965E775AA569}" type="presParOf" srcId="{246D373A-6657-4F88-AA5E-086C708DFD46}" destId="{72A1D1E7-37C2-45F4-BECB-704D75B23631}" srcOrd="2" destOrd="0" presId="urn:microsoft.com/office/officeart/2005/8/layout/lProcess2"/>
    <dgm:cxn modelId="{1C6CA6A8-C748-4C5E-83C2-F33FE6CD3167}" type="presParOf" srcId="{246D373A-6657-4F88-AA5E-086C708DFD46}" destId="{5FDF76AF-B26B-4FDE-8509-DAA190755EF0}" srcOrd="3" destOrd="0" presId="urn:microsoft.com/office/officeart/2005/8/layout/lProcess2"/>
    <dgm:cxn modelId="{09702079-0C57-4E20-AE69-3C68371ABCCA}" type="presParOf" srcId="{246D373A-6657-4F88-AA5E-086C708DFD46}" destId="{C09DB44E-D166-4B56-A691-92A69CF59B2F}" srcOrd="4" destOrd="0" presId="urn:microsoft.com/office/officeart/2005/8/layout/lProcess2"/>
    <dgm:cxn modelId="{A25D725E-3ACB-41CC-A392-0B4BB8A02774}" type="presParOf" srcId="{B79566D8-5516-4B4F-9771-44FA7E38F499}" destId="{8BA29DE4-CEE4-47FA-9053-7DAB718DDA9F}" srcOrd="3" destOrd="0" presId="urn:microsoft.com/office/officeart/2005/8/layout/lProcess2"/>
    <dgm:cxn modelId="{A0634AEC-D706-48DC-A715-1D6B7E1B127A}" type="presParOf" srcId="{B79566D8-5516-4B4F-9771-44FA7E38F499}" destId="{D69B00F6-8984-4781-B685-279939A3FBD0}" srcOrd="4" destOrd="0" presId="urn:microsoft.com/office/officeart/2005/8/layout/lProcess2"/>
    <dgm:cxn modelId="{05C9F637-86C0-46C4-9F84-EDD686EE4CF5}" type="presParOf" srcId="{D69B00F6-8984-4781-B685-279939A3FBD0}" destId="{B002B2EF-90EF-46D7-A0C6-E0246621FF79}" srcOrd="0" destOrd="0" presId="urn:microsoft.com/office/officeart/2005/8/layout/lProcess2"/>
    <dgm:cxn modelId="{6488CB74-7E07-4B9B-95D1-45B1FBAEEA88}" type="presParOf" srcId="{D69B00F6-8984-4781-B685-279939A3FBD0}" destId="{0B8A4D82-D97E-483A-A476-ABDE57A7A6CA}" srcOrd="1" destOrd="0" presId="urn:microsoft.com/office/officeart/2005/8/layout/lProcess2"/>
    <dgm:cxn modelId="{D0131E28-45A8-4121-A080-F79915CD7053}" type="presParOf" srcId="{D69B00F6-8984-4781-B685-279939A3FBD0}" destId="{938624BB-353C-4025-B08E-7CDEC3602B0B}" srcOrd="2" destOrd="0" presId="urn:microsoft.com/office/officeart/2005/8/layout/lProcess2"/>
    <dgm:cxn modelId="{17B7929D-3DD9-441F-9FF7-2C04ECAAB3A1}" type="presParOf" srcId="{938624BB-353C-4025-B08E-7CDEC3602B0B}" destId="{10707278-86CE-48C2-B89D-33F5DDF896A3}" srcOrd="0" destOrd="0" presId="urn:microsoft.com/office/officeart/2005/8/layout/lProcess2"/>
    <dgm:cxn modelId="{0BA414BC-C4B4-41C4-ADFD-670F60C7B63F}" type="presParOf" srcId="{10707278-86CE-48C2-B89D-33F5DDF896A3}" destId="{C1A890EF-5714-45B7-8C25-8C1198C4CADA}" srcOrd="0" destOrd="0" presId="urn:microsoft.com/office/officeart/2005/8/layout/lProcess2"/>
    <dgm:cxn modelId="{CE2141B0-457F-459F-8633-75681F3F0283}" type="presParOf" srcId="{10707278-86CE-48C2-B89D-33F5DDF896A3}" destId="{DEC6BDD5-3FEE-4752-BC45-331D6081D47B}" srcOrd="1" destOrd="0" presId="urn:microsoft.com/office/officeart/2005/8/layout/lProcess2"/>
    <dgm:cxn modelId="{7BC57913-0CE3-46A3-9DD6-DF368CEC0AC6}" type="presParOf" srcId="{10707278-86CE-48C2-B89D-33F5DDF896A3}" destId="{BEF1DDF4-03AA-4C75-A0E6-15B8CF6F02D3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FFFFC35-944A-4C08-8A12-3F2BE5BEEDF1}" type="doc">
      <dgm:prSet loTypeId="urn:microsoft.com/office/officeart/2005/8/layout/list1" loCatId="list" qsTypeId="urn:microsoft.com/office/officeart/2005/8/quickstyle/3d2#8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300DE92F-9EAA-4F11-89B9-12A304FC3020}">
      <dgm:prSet phldrT="[Metin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/>
            <a:t>Akut (&lt;48 saat)</a:t>
          </a:r>
        </a:p>
      </dgm:t>
    </dgm:pt>
    <dgm:pt modelId="{13863940-5987-4137-9358-76C5FB26C720}" type="parTrans" cxnId="{12D5E113-B4B3-4452-854A-8BE110BDACB0}">
      <dgm:prSet/>
      <dgm:spPr/>
      <dgm:t>
        <a:bodyPr/>
        <a:lstStyle/>
        <a:p>
          <a:endParaRPr lang="tr-TR"/>
        </a:p>
      </dgm:t>
    </dgm:pt>
    <dgm:pt modelId="{34C58D3E-EBA1-4E8E-84A6-4B34E7CC5F32}" type="sibTrans" cxnId="{12D5E113-B4B3-4452-854A-8BE110BDACB0}">
      <dgm:prSet/>
      <dgm:spPr/>
      <dgm:t>
        <a:bodyPr/>
        <a:lstStyle/>
        <a:p>
          <a:endParaRPr lang="tr-TR"/>
        </a:p>
      </dgm:t>
    </dgm:pt>
    <dgm:pt modelId="{A9AE04A9-F49B-4575-ABFB-1DEF2AA8175C}">
      <dgm:prSet phldrT="[Metin]"/>
      <dgm:spPr/>
      <dgm:t>
        <a:bodyPr/>
        <a:lstStyle/>
        <a:p>
          <a:r>
            <a:rPr lang="tr-TR" dirty="0"/>
            <a:t>Ağır/şiddetli </a:t>
          </a:r>
          <a:r>
            <a:rPr lang="tr-TR" dirty="0" err="1"/>
            <a:t>hiponatremi</a:t>
          </a:r>
          <a:endParaRPr lang="tr-TR" dirty="0"/>
        </a:p>
      </dgm:t>
    </dgm:pt>
    <dgm:pt modelId="{2D4CED77-FB9D-42B8-8322-070718560976}" type="parTrans" cxnId="{E742D83D-0AA7-42AD-BEB9-920388BE5497}">
      <dgm:prSet/>
      <dgm:spPr/>
      <dgm:t>
        <a:bodyPr/>
        <a:lstStyle/>
        <a:p>
          <a:endParaRPr lang="tr-TR"/>
        </a:p>
      </dgm:t>
    </dgm:pt>
    <dgm:pt modelId="{FE916672-2201-4E6D-AD9E-4AC15AFF5D86}" type="sibTrans" cxnId="{E742D83D-0AA7-42AD-BEB9-920388BE5497}">
      <dgm:prSet/>
      <dgm:spPr/>
      <dgm:t>
        <a:bodyPr/>
        <a:lstStyle/>
        <a:p>
          <a:endParaRPr lang="tr-TR"/>
        </a:p>
      </dgm:t>
    </dgm:pt>
    <dgm:pt modelId="{9305FC67-7F4F-4311-B03B-2A6C7B105763}">
      <dgm:prSet phldrT="[Metin]"/>
      <dgm:spPr/>
      <dgm:t>
        <a:bodyPr/>
        <a:lstStyle/>
        <a:p>
          <a:r>
            <a:rPr lang="tr-TR" dirty="0" err="1"/>
            <a:t>Semptomatik</a:t>
          </a:r>
          <a:r>
            <a:rPr lang="tr-TR" dirty="0"/>
            <a:t> </a:t>
          </a:r>
        </a:p>
      </dgm:t>
    </dgm:pt>
    <dgm:pt modelId="{80166A4E-B283-49B1-B980-DA908FD3BA7F}" type="parTrans" cxnId="{DD934558-9D7E-482D-A101-6AB0BFD0BEEC}">
      <dgm:prSet/>
      <dgm:spPr/>
      <dgm:t>
        <a:bodyPr/>
        <a:lstStyle/>
        <a:p>
          <a:endParaRPr lang="tr-TR"/>
        </a:p>
      </dgm:t>
    </dgm:pt>
    <dgm:pt modelId="{07BA7F03-7318-439A-897C-AF5F5A6D2941}" type="sibTrans" cxnId="{DD934558-9D7E-482D-A101-6AB0BFD0BEEC}">
      <dgm:prSet/>
      <dgm:spPr/>
      <dgm:t>
        <a:bodyPr/>
        <a:lstStyle/>
        <a:p>
          <a:endParaRPr lang="tr-TR"/>
        </a:p>
      </dgm:t>
    </dgm:pt>
    <dgm:pt modelId="{3151AD07-23D8-4D91-9ACF-D021EB6B4C1B}">
      <dgm:prSet/>
      <dgm:spPr/>
      <dgm:t>
        <a:bodyPr/>
        <a:lstStyle/>
        <a:p>
          <a:r>
            <a:rPr lang="tr-TR" dirty="0"/>
            <a:t>Yatan hasta, takip altında						</a:t>
          </a:r>
        </a:p>
      </dgm:t>
    </dgm:pt>
    <dgm:pt modelId="{953D71A9-BAA6-4C0B-A967-A7D2CB02EEA3}" type="parTrans" cxnId="{0490D1A8-E493-4782-A73D-D38AC071B802}">
      <dgm:prSet/>
      <dgm:spPr/>
      <dgm:t>
        <a:bodyPr/>
        <a:lstStyle/>
        <a:p>
          <a:endParaRPr lang="tr-TR"/>
        </a:p>
      </dgm:t>
    </dgm:pt>
    <dgm:pt modelId="{D63529EF-14D9-4180-B57D-4BD4C15EEEDC}" type="sibTrans" cxnId="{0490D1A8-E493-4782-A73D-D38AC071B802}">
      <dgm:prSet/>
      <dgm:spPr/>
      <dgm:t>
        <a:bodyPr/>
        <a:lstStyle/>
        <a:p>
          <a:endParaRPr lang="tr-TR"/>
        </a:p>
      </dgm:t>
    </dgm:pt>
    <dgm:pt modelId="{8CBEF86A-9059-440F-855A-5B8915D8E9BB}">
      <dgm:prSet/>
      <dgm:spPr/>
      <dgm:t>
        <a:bodyPr/>
        <a:lstStyle/>
        <a:p>
          <a:r>
            <a:rPr lang="tr-TR" dirty="0"/>
            <a:t>112 </a:t>
          </a:r>
          <a:r>
            <a:rPr lang="tr-TR" dirty="0" err="1"/>
            <a:t>mmol</a:t>
          </a:r>
          <a:r>
            <a:rPr lang="tr-TR" dirty="0"/>
            <a:t>/L</a:t>
          </a:r>
        </a:p>
      </dgm:t>
    </dgm:pt>
    <dgm:pt modelId="{78980C51-9821-4962-BD21-6C08139FB1C0}" type="parTrans" cxnId="{2C4180F8-F682-489B-98F2-3FEAC14D9DF5}">
      <dgm:prSet/>
      <dgm:spPr/>
      <dgm:t>
        <a:bodyPr/>
        <a:lstStyle/>
        <a:p>
          <a:endParaRPr lang="tr-TR"/>
        </a:p>
      </dgm:t>
    </dgm:pt>
    <dgm:pt modelId="{BD0A85B5-80B0-42F8-B1FC-257545B2FE61}" type="sibTrans" cxnId="{2C4180F8-F682-489B-98F2-3FEAC14D9DF5}">
      <dgm:prSet/>
      <dgm:spPr/>
      <dgm:t>
        <a:bodyPr/>
        <a:lstStyle/>
        <a:p>
          <a:endParaRPr lang="tr-TR"/>
        </a:p>
      </dgm:t>
    </dgm:pt>
    <dgm:pt modelId="{55FCB326-AF93-420B-B362-66F423AF77F3}">
      <dgm:prSet/>
      <dgm:spPr/>
      <dgm:t>
        <a:bodyPr/>
        <a:lstStyle/>
        <a:p>
          <a:r>
            <a:rPr lang="tr-TR" dirty="0"/>
            <a:t>Bilinç durumu:</a:t>
          </a:r>
          <a:r>
            <a:rPr lang="tr-TR" dirty="0" err="1"/>
            <a:t>stupor</a:t>
          </a:r>
          <a:r>
            <a:rPr lang="tr-TR" dirty="0"/>
            <a:t> (GKS:8/15) + nöbet..</a:t>
          </a:r>
        </a:p>
      </dgm:t>
    </dgm:pt>
    <dgm:pt modelId="{87E115FB-EF05-4A92-A745-F8ADF8CCA258}" type="parTrans" cxnId="{1C24E7DC-C7F5-4A8A-ACAD-648D9EC27D42}">
      <dgm:prSet/>
      <dgm:spPr/>
      <dgm:t>
        <a:bodyPr/>
        <a:lstStyle/>
        <a:p>
          <a:endParaRPr lang="tr-TR"/>
        </a:p>
      </dgm:t>
    </dgm:pt>
    <dgm:pt modelId="{95213865-D837-42D9-AEDA-F6F29DB9D6C0}" type="sibTrans" cxnId="{1C24E7DC-C7F5-4A8A-ACAD-648D9EC27D42}">
      <dgm:prSet/>
      <dgm:spPr/>
      <dgm:t>
        <a:bodyPr/>
        <a:lstStyle/>
        <a:p>
          <a:endParaRPr lang="tr-TR"/>
        </a:p>
      </dgm:t>
    </dgm:pt>
    <dgm:pt modelId="{31EDF740-3A4B-417E-BDEE-5769ECB44A57}">
      <dgm:prSet phldrT="[Metin]"/>
      <dgm:spPr/>
      <dgm:t>
        <a:bodyPr/>
        <a:lstStyle/>
        <a:p>
          <a:r>
            <a:rPr lang="tr-TR" dirty="0"/>
            <a:t>Acil yaklaşım gerektiren bulgu  +</a:t>
          </a:r>
        </a:p>
      </dgm:t>
    </dgm:pt>
    <dgm:pt modelId="{1417C8C3-2DBE-491F-9DFA-49B7E29EA582}" type="parTrans" cxnId="{163F7C4B-FA0E-4456-B7B2-E3A804DB1D74}">
      <dgm:prSet/>
      <dgm:spPr/>
      <dgm:t>
        <a:bodyPr/>
        <a:lstStyle/>
        <a:p>
          <a:endParaRPr lang="tr-TR"/>
        </a:p>
      </dgm:t>
    </dgm:pt>
    <dgm:pt modelId="{53974619-0DFA-49A5-9305-4245DD784A62}" type="sibTrans" cxnId="{163F7C4B-FA0E-4456-B7B2-E3A804DB1D74}">
      <dgm:prSet/>
      <dgm:spPr/>
      <dgm:t>
        <a:bodyPr/>
        <a:lstStyle/>
        <a:p>
          <a:endParaRPr lang="tr-TR"/>
        </a:p>
      </dgm:t>
    </dgm:pt>
    <dgm:pt modelId="{C81741F7-15E4-4C9B-9E44-4593030F3482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b="1" dirty="0">
              <a:solidFill>
                <a:srgbClr val="FFFF00"/>
              </a:solidFill>
            </a:rPr>
            <a:t>Nörolojik bulgu (nöbet) +</a:t>
          </a:r>
        </a:p>
      </dgm:t>
    </dgm:pt>
    <dgm:pt modelId="{D6C1CA83-FA75-469C-B896-8D7A30B1826D}" type="parTrans" cxnId="{39521DA0-CC0F-4219-B5C1-DA11B3617FF7}">
      <dgm:prSet/>
      <dgm:spPr/>
      <dgm:t>
        <a:bodyPr/>
        <a:lstStyle/>
        <a:p>
          <a:endParaRPr lang="tr-TR"/>
        </a:p>
      </dgm:t>
    </dgm:pt>
    <dgm:pt modelId="{B14C6DB3-79F4-4013-AE0E-5138E5FE5F11}" type="sibTrans" cxnId="{39521DA0-CC0F-4219-B5C1-DA11B3617FF7}">
      <dgm:prSet/>
      <dgm:spPr/>
      <dgm:t>
        <a:bodyPr/>
        <a:lstStyle/>
        <a:p>
          <a:endParaRPr lang="tr-TR"/>
        </a:p>
      </dgm:t>
    </dgm:pt>
    <dgm:pt modelId="{A90CA955-4C91-4356-965F-D725B6BC8251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b="1" dirty="0">
              <a:solidFill>
                <a:srgbClr val="FFFF00"/>
              </a:solidFill>
            </a:rPr>
            <a:t>Akut şiddetli </a:t>
          </a:r>
          <a:r>
            <a:rPr lang="tr-TR" b="1" dirty="0" err="1">
              <a:solidFill>
                <a:srgbClr val="FFFF00"/>
              </a:solidFill>
            </a:rPr>
            <a:t>hiponatremi</a:t>
          </a:r>
          <a:r>
            <a:rPr lang="tr-TR" b="1" dirty="0">
              <a:solidFill>
                <a:srgbClr val="FFFF00"/>
              </a:solidFill>
            </a:rPr>
            <a:t> +</a:t>
          </a:r>
        </a:p>
      </dgm:t>
    </dgm:pt>
    <dgm:pt modelId="{9D83ECE0-A782-432D-BC62-0ECCF58FA4F6}" type="parTrans" cxnId="{C84E4F75-DB74-4B15-8EDF-FC6C8F1DB570}">
      <dgm:prSet/>
      <dgm:spPr/>
      <dgm:t>
        <a:bodyPr/>
        <a:lstStyle/>
        <a:p>
          <a:endParaRPr lang="tr-TR"/>
        </a:p>
      </dgm:t>
    </dgm:pt>
    <dgm:pt modelId="{9405BC69-1720-410B-ABEA-2F7C61CADF99}" type="sibTrans" cxnId="{C84E4F75-DB74-4B15-8EDF-FC6C8F1DB570}">
      <dgm:prSet/>
      <dgm:spPr/>
      <dgm:t>
        <a:bodyPr/>
        <a:lstStyle/>
        <a:p>
          <a:endParaRPr lang="tr-TR"/>
        </a:p>
      </dgm:t>
    </dgm:pt>
    <dgm:pt modelId="{0DEF5A46-DEF7-4848-8F89-35420067BF68}" type="pres">
      <dgm:prSet presAssocID="{8FFFFC35-944A-4C08-8A12-3F2BE5BEEDF1}" presName="linear" presStyleCnt="0">
        <dgm:presLayoutVars>
          <dgm:dir/>
          <dgm:animLvl val="lvl"/>
          <dgm:resizeHandles val="exact"/>
        </dgm:presLayoutVars>
      </dgm:prSet>
      <dgm:spPr/>
    </dgm:pt>
    <dgm:pt modelId="{FCAEF2FD-FF24-4EDB-8BE4-6F04CF541BA4}" type="pres">
      <dgm:prSet presAssocID="{300DE92F-9EAA-4F11-89B9-12A304FC3020}" presName="parentLin" presStyleCnt="0"/>
      <dgm:spPr/>
    </dgm:pt>
    <dgm:pt modelId="{E25B5909-56BF-48B7-A06B-F8B027AC6CEB}" type="pres">
      <dgm:prSet presAssocID="{300DE92F-9EAA-4F11-89B9-12A304FC3020}" presName="parentLeftMargin" presStyleLbl="node1" presStyleIdx="0" presStyleCnt="4"/>
      <dgm:spPr/>
    </dgm:pt>
    <dgm:pt modelId="{4D07E14F-79FA-49A3-ADFE-813A0ABE2384}" type="pres">
      <dgm:prSet presAssocID="{300DE92F-9EAA-4F11-89B9-12A304FC302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BC1BE78-E142-4D09-A49B-D9DA1162A735}" type="pres">
      <dgm:prSet presAssocID="{300DE92F-9EAA-4F11-89B9-12A304FC3020}" presName="negativeSpace" presStyleCnt="0"/>
      <dgm:spPr/>
    </dgm:pt>
    <dgm:pt modelId="{A2D95AEE-7385-4861-9833-C8D3937428C0}" type="pres">
      <dgm:prSet presAssocID="{300DE92F-9EAA-4F11-89B9-12A304FC3020}" presName="childText" presStyleLbl="conFgAcc1" presStyleIdx="0" presStyleCnt="4">
        <dgm:presLayoutVars>
          <dgm:bulletEnabled val="1"/>
        </dgm:presLayoutVars>
      </dgm:prSet>
      <dgm:spPr/>
    </dgm:pt>
    <dgm:pt modelId="{225459A9-D4EF-4F48-ADD0-074FFFF5CA0D}" type="pres">
      <dgm:prSet presAssocID="{34C58D3E-EBA1-4E8E-84A6-4B34E7CC5F32}" presName="spaceBetweenRectangles" presStyleCnt="0"/>
      <dgm:spPr/>
    </dgm:pt>
    <dgm:pt modelId="{93D8CC54-FBF8-45DD-88AE-5850B78226E4}" type="pres">
      <dgm:prSet presAssocID="{A9AE04A9-F49B-4575-ABFB-1DEF2AA8175C}" presName="parentLin" presStyleCnt="0"/>
      <dgm:spPr/>
    </dgm:pt>
    <dgm:pt modelId="{BA91D17E-7047-4B6A-96CC-12656F3E8D91}" type="pres">
      <dgm:prSet presAssocID="{A9AE04A9-F49B-4575-ABFB-1DEF2AA8175C}" presName="parentLeftMargin" presStyleLbl="node1" presStyleIdx="0" presStyleCnt="4"/>
      <dgm:spPr/>
    </dgm:pt>
    <dgm:pt modelId="{D9880CE1-4532-4B23-A1A5-9369F9EC24E2}" type="pres">
      <dgm:prSet presAssocID="{A9AE04A9-F49B-4575-ABFB-1DEF2AA8175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5D5BC2B-817B-475C-9364-91844FE57F42}" type="pres">
      <dgm:prSet presAssocID="{A9AE04A9-F49B-4575-ABFB-1DEF2AA8175C}" presName="negativeSpace" presStyleCnt="0"/>
      <dgm:spPr/>
    </dgm:pt>
    <dgm:pt modelId="{F3243A28-EB7A-443B-A5CB-14A61A95DFC8}" type="pres">
      <dgm:prSet presAssocID="{A9AE04A9-F49B-4575-ABFB-1DEF2AA8175C}" presName="childText" presStyleLbl="conFgAcc1" presStyleIdx="1" presStyleCnt="4">
        <dgm:presLayoutVars>
          <dgm:bulletEnabled val="1"/>
        </dgm:presLayoutVars>
      </dgm:prSet>
      <dgm:spPr/>
    </dgm:pt>
    <dgm:pt modelId="{6D58670B-FB14-47AE-8BCC-94C2D0866836}" type="pres">
      <dgm:prSet presAssocID="{FE916672-2201-4E6D-AD9E-4AC15AFF5D86}" presName="spaceBetweenRectangles" presStyleCnt="0"/>
      <dgm:spPr/>
    </dgm:pt>
    <dgm:pt modelId="{86918FA4-9C82-4624-8404-C20FACC8945E}" type="pres">
      <dgm:prSet presAssocID="{9305FC67-7F4F-4311-B03B-2A6C7B105763}" presName="parentLin" presStyleCnt="0"/>
      <dgm:spPr/>
    </dgm:pt>
    <dgm:pt modelId="{B5508A32-E517-4A2C-A11A-AF43612DE09A}" type="pres">
      <dgm:prSet presAssocID="{9305FC67-7F4F-4311-B03B-2A6C7B105763}" presName="parentLeftMargin" presStyleLbl="node1" presStyleIdx="1" presStyleCnt="4"/>
      <dgm:spPr/>
    </dgm:pt>
    <dgm:pt modelId="{F897ED6C-E8B4-4FE2-AEE6-2F21D1981E6B}" type="pres">
      <dgm:prSet presAssocID="{9305FC67-7F4F-4311-B03B-2A6C7B10576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6269F8B-871B-40C7-9989-97178B8B0170}" type="pres">
      <dgm:prSet presAssocID="{9305FC67-7F4F-4311-B03B-2A6C7B105763}" presName="negativeSpace" presStyleCnt="0"/>
      <dgm:spPr/>
    </dgm:pt>
    <dgm:pt modelId="{E1D90948-D8A0-49A7-A7A2-CA075AA28145}" type="pres">
      <dgm:prSet presAssocID="{9305FC67-7F4F-4311-B03B-2A6C7B105763}" presName="childText" presStyleLbl="conFgAcc1" presStyleIdx="2" presStyleCnt="4">
        <dgm:presLayoutVars>
          <dgm:bulletEnabled val="1"/>
        </dgm:presLayoutVars>
      </dgm:prSet>
      <dgm:spPr/>
    </dgm:pt>
    <dgm:pt modelId="{FA9D23E6-BA89-4B60-B66E-F594A07DF87C}" type="pres">
      <dgm:prSet presAssocID="{07BA7F03-7318-439A-897C-AF5F5A6D2941}" presName="spaceBetweenRectangles" presStyleCnt="0"/>
      <dgm:spPr/>
    </dgm:pt>
    <dgm:pt modelId="{517FEA44-B673-4FE7-B96F-FE50607AF1B2}" type="pres">
      <dgm:prSet presAssocID="{31EDF740-3A4B-417E-BDEE-5769ECB44A57}" presName="parentLin" presStyleCnt="0"/>
      <dgm:spPr/>
    </dgm:pt>
    <dgm:pt modelId="{7B09B1CA-5135-4626-84A5-72DB3C194F05}" type="pres">
      <dgm:prSet presAssocID="{31EDF740-3A4B-417E-BDEE-5769ECB44A57}" presName="parentLeftMargin" presStyleLbl="node1" presStyleIdx="2" presStyleCnt="4"/>
      <dgm:spPr/>
    </dgm:pt>
    <dgm:pt modelId="{92DC022F-84EB-4822-8BAD-39E020023730}" type="pres">
      <dgm:prSet presAssocID="{31EDF740-3A4B-417E-BDEE-5769ECB44A5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1EAD30C5-C719-4C07-A843-0C14CD3996D6}" type="pres">
      <dgm:prSet presAssocID="{31EDF740-3A4B-417E-BDEE-5769ECB44A57}" presName="negativeSpace" presStyleCnt="0"/>
      <dgm:spPr/>
    </dgm:pt>
    <dgm:pt modelId="{7A6B7DE3-5AE5-42D0-A487-272F8DF3C789}" type="pres">
      <dgm:prSet presAssocID="{31EDF740-3A4B-417E-BDEE-5769ECB44A5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4915001-4A04-4B31-BE8D-235E481146C6}" type="presOf" srcId="{3151AD07-23D8-4D91-9ACF-D021EB6B4C1B}" destId="{A2D95AEE-7385-4861-9833-C8D3937428C0}" srcOrd="0" destOrd="0" presId="urn:microsoft.com/office/officeart/2005/8/layout/list1"/>
    <dgm:cxn modelId="{18B35B0F-2934-4DF1-8FAD-C9CB9267D69C}" type="presOf" srcId="{A9AE04A9-F49B-4575-ABFB-1DEF2AA8175C}" destId="{D9880CE1-4532-4B23-A1A5-9369F9EC24E2}" srcOrd="1" destOrd="0" presId="urn:microsoft.com/office/officeart/2005/8/layout/list1"/>
    <dgm:cxn modelId="{12D5E113-B4B3-4452-854A-8BE110BDACB0}" srcId="{8FFFFC35-944A-4C08-8A12-3F2BE5BEEDF1}" destId="{300DE92F-9EAA-4F11-89B9-12A304FC3020}" srcOrd="0" destOrd="0" parTransId="{13863940-5987-4137-9358-76C5FB26C720}" sibTransId="{34C58D3E-EBA1-4E8E-84A6-4B34E7CC5F32}"/>
    <dgm:cxn modelId="{7BFEEE1B-0790-4ADD-8526-8E345DDE4F5D}" type="presOf" srcId="{9305FC67-7F4F-4311-B03B-2A6C7B105763}" destId="{B5508A32-E517-4A2C-A11A-AF43612DE09A}" srcOrd="0" destOrd="0" presId="urn:microsoft.com/office/officeart/2005/8/layout/list1"/>
    <dgm:cxn modelId="{D1E4AB1E-38B2-449F-A1A2-32D7F3F381D6}" type="presOf" srcId="{C81741F7-15E4-4C9B-9E44-4593030F3482}" destId="{7A6B7DE3-5AE5-42D0-A487-272F8DF3C789}" srcOrd="0" destOrd="0" presId="urn:microsoft.com/office/officeart/2005/8/layout/list1"/>
    <dgm:cxn modelId="{E252A136-6D52-4B83-8E1C-6F4B93D12B41}" type="presOf" srcId="{8FFFFC35-944A-4C08-8A12-3F2BE5BEEDF1}" destId="{0DEF5A46-DEF7-4848-8F89-35420067BF68}" srcOrd="0" destOrd="0" presId="urn:microsoft.com/office/officeart/2005/8/layout/list1"/>
    <dgm:cxn modelId="{E742D83D-0AA7-42AD-BEB9-920388BE5497}" srcId="{8FFFFC35-944A-4C08-8A12-3F2BE5BEEDF1}" destId="{A9AE04A9-F49B-4575-ABFB-1DEF2AA8175C}" srcOrd="1" destOrd="0" parTransId="{2D4CED77-FB9D-42B8-8322-070718560976}" sibTransId="{FE916672-2201-4E6D-AD9E-4AC15AFF5D86}"/>
    <dgm:cxn modelId="{163F7C4B-FA0E-4456-B7B2-E3A804DB1D74}" srcId="{8FFFFC35-944A-4C08-8A12-3F2BE5BEEDF1}" destId="{31EDF740-3A4B-417E-BDEE-5769ECB44A57}" srcOrd="3" destOrd="0" parTransId="{1417C8C3-2DBE-491F-9DFA-49B7E29EA582}" sibTransId="{53974619-0DFA-49A5-9305-4245DD784A62}"/>
    <dgm:cxn modelId="{C84E4F75-DB74-4B15-8EDF-FC6C8F1DB570}" srcId="{31EDF740-3A4B-417E-BDEE-5769ECB44A57}" destId="{A90CA955-4C91-4356-965F-D725B6BC8251}" srcOrd="1" destOrd="0" parTransId="{9D83ECE0-A782-432D-BC62-0ECCF58FA4F6}" sibTransId="{9405BC69-1720-410B-ABEA-2F7C61CADF99}"/>
    <dgm:cxn modelId="{DD934558-9D7E-482D-A101-6AB0BFD0BEEC}" srcId="{8FFFFC35-944A-4C08-8A12-3F2BE5BEEDF1}" destId="{9305FC67-7F4F-4311-B03B-2A6C7B105763}" srcOrd="2" destOrd="0" parTransId="{80166A4E-B283-49B1-B980-DA908FD3BA7F}" sibTransId="{07BA7F03-7318-439A-897C-AF5F5A6D2941}"/>
    <dgm:cxn modelId="{A4723D7F-EE29-4657-BD16-1486CD206B38}" type="presOf" srcId="{300DE92F-9EAA-4F11-89B9-12A304FC3020}" destId="{E25B5909-56BF-48B7-A06B-F8B027AC6CEB}" srcOrd="0" destOrd="0" presId="urn:microsoft.com/office/officeart/2005/8/layout/list1"/>
    <dgm:cxn modelId="{591A8392-AAEA-42DE-8174-327B9ABFCF92}" type="presOf" srcId="{A9AE04A9-F49B-4575-ABFB-1DEF2AA8175C}" destId="{BA91D17E-7047-4B6A-96CC-12656F3E8D91}" srcOrd="0" destOrd="0" presId="urn:microsoft.com/office/officeart/2005/8/layout/list1"/>
    <dgm:cxn modelId="{97EC4C9F-528B-44A8-B0A4-DA57C5D097B1}" type="presOf" srcId="{A90CA955-4C91-4356-965F-D725B6BC8251}" destId="{7A6B7DE3-5AE5-42D0-A487-272F8DF3C789}" srcOrd="0" destOrd="1" presId="urn:microsoft.com/office/officeart/2005/8/layout/list1"/>
    <dgm:cxn modelId="{39521DA0-CC0F-4219-B5C1-DA11B3617FF7}" srcId="{31EDF740-3A4B-417E-BDEE-5769ECB44A57}" destId="{C81741F7-15E4-4C9B-9E44-4593030F3482}" srcOrd="0" destOrd="0" parTransId="{D6C1CA83-FA75-469C-B896-8D7A30B1826D}" sibTransId="{B14C6DB3-79F4-4013-AE0E-5138E5FE5F11}"/>
    <dgm:cxn modelId="{0490D1A8-E493-4782-A73D-D38AC071B802}" srcId="{300DE92F-9EAA-4F11-89B9-12A304FC3020}" destId="{3151AD07-23D8-4D91-9ACF-D021EB6B4C1B}" srcOrd="0" destOrd="0" parTransId="{953D71A9-BAA6-4C0B-A967-A7D2CB02EEA3}" sibTransId="{D63529EF-14D9-4180-B57D-4BD4C15EEEDC}"/>
    <dgm:cxn modelId="{EFB779BB-390C-4507-9128-2C549C7E3667}" type="presOf" srcId="{31EDF740-3A4B-417E-BDEE-5769ECB44A57}" destId="{7B09B1CA-5135-4626-84A5-72DB3C194F05}" srcOrd="0" destOrd="0" presId="urn:microsoft.com/office/officeart/2005/8/layout/list1"/>
    <dgm:cxn modelId="{CEE41CC4-5595-4BD2-9F20-EF8245373EF0}" type="presOf" srcId="{9305FC67-7F4F-4311-B03B-2A6C7B105763}" destId="{F897ED6C-E8B4-4FE2-AEE6-2F21D1981E6B}" srcOrd="1" destOrd="0" presId="urn:microsoft.com/office/officeart/2005/8/layout/list1"/>
    <dgm:cxn modelId="{1C24E7DC-C7F5-4A8A-ACAD-648D9EC27D42}" srcId="{9305FC67-7F4F-4311-B03B-2A6C7B105763}" destId="{55FCB326-AF93-420B-B362-66F423AF77F3}" srcOrd="0" destOrd="0" parTransId="{87E115FB-EF05-4A92-A745-F8ADF8CCA258}" sibTransId="{95213865-D837-42D9-AEDA-F6F29DB9D6C0}"/>
    <dgm:cxn modelId="{2F0A59E2-AB33-4641-B6F2-0832A4E8D368}" type="presOf" srcId="{55FCB326-AF93-420B-B362-66F423AF77F3}" destId="{E1D90948-D8A0-49A7-A7A2-CA075AA28145}" srcOrd="0" destOrd="0" presId="urn:microsoft.com/office/officeart/2005/8/layout/list1"/>
    <dgm:cxn modelId="{0F6003E6-AE21-4DEB-AB11-E70FBA283802}" type="presOf" srcId="{300DE92F-9EAA-4F11-89B9-12A304FC3020}" destId="{4D07E14F-79FA-49A3-ADFE-813A0ABE2384}" srcOrd="1" destOrd="0" presId="urn:microsoft.com/office/officeart/2005/8/layout/list1"/>
    <dgm:cxn modelId="{EB1BB1F0-CE26-43C7-A8D7-49D2F04C8693}" type="presOf" srcId="{31EDF740-3A4B-417E-BDEE-5769ECB44A57}" destId="{92DC022F-84EB-4822-8BAD-39E020023730}" srcOrd="1" destOrd="0" presId="urn:microsoft.com/office/officeart/2005/8/layout/list1"/>
    <dgm:cxn modelId="{2C4180F8-F682-489B-98F2-3FEAC14D9DF5}" srcId="{A9AE04A9-F49B-4575-ABFB-1DEF2AA8175C}" destId="{8CBEF86A-9059-440F-855A-5B8915D8E9BB}" srcOrd="0" destOrd="0" parTransId="{78980C51-9821-4962-BD21-6C08139FB1C0}" sibTransId="{BD0A85B5-80B0-42F8-B1FC-257545B2FE61}"/>
    <dgm:cxn modelId="{0F9046FA-000C-4923-B519-D93B623ED2D6}" type="presOf" srcId="{8CBEF86A-9059-440F-855A-5B8915D8E9BB}" destId="{F3243A28-EB7A-443B-A5CB-14A61A95DFC8}" srcOrd="0" destOrd="0" presId="urn:microsoft.com/office/officeart/2005/8/layout/list1"/>
    <dgm:cxn modelId="{B3668361-1A56-451C-9160-32562BA33BF4}" type="presParOf" srcId="{0DEF5A46-DEF7-4848-8F89-35420067BF68}" destId="{FCAEF2FD-FF24-4EDB-8BE4-6F04CF541BA4}" srcOrd="0" destOrd="0" presId="urn:microsoft.com/office/officeart/2005/8/layout/list1"/>
    <dgm:cxn modelId="{5B36E8CE-7D7E-4593-A79D-71FB83E9C112}" type="presParOf" srcId="{FCAEF2FD-FF24-4EDB-8BE4-6F04CF541BA4}" destId="{E25B5909-56BF-48B7-A06B-F8B027AC6CEB}" srcOrd="0" destOrd="0" presId="urn:microsoft.com/office/officeart/2005/8/layout/list1"/>
    <dgm:cxn modelId="{45D79523-EBC0-4C16-AC95-74EA52807B25}" type="presParOf" srcId="{FCAEF2FD-FF24-4EDB-8BE4-6F04CF541BA4}" destId="{4D07E14F-79FA-49A3-ADFE-813A0ABE2384}" srcOrd="1" destOrd="0" presId="urn:microsoft.com/office/officeart/2005/8/layout/list1"/>
    <dgm:cxn modelId="{AB9362D3-F82A-4AD1-8E33-29C5CC3A1E79}" type="presParOf" srcId="{0DEF5A46-DEF7-4848-8F89-35420067BF68}" destId="{6BC1BE78-E142-4D09-A49B-D9DA1162A735}" srcOrd="1" destOrd="0" presId="urn:microsoft.com/office/officeart/2005/8/layout/list1"/>
    <dgm:cxn modelId="{C00E6770-85AA-4CC4-B2A0-DAD6584DBD65}" type="presParOf" srcId="{0DEF5A46-DEF7-4848-8F89-35420067BF68}" destId="{A2D95AEE-7385-4861-9833-C8D3937428C0}" srcOrd="2" destOrd="0" presId="urn:microsoft.com/office/officeart/2005/8/layout/list1"/>
    <dgm:cxn modelId="{5685960F-2439-48A4-BAD4-7352BEE553A4}" type="presParOf" srcId="{0DEF5A46-DEF7-4848-8F89-35420067BF68}" destId="{225459A9-D4EF-4F48-ADD0-074FFFF5CA0D}" srcOrd="3" destOrd="0" presId="urn:microsoft.com/office/officeart/2005/8/layout/list1"/>
    <dgm:cxn modelId="{60C9A862-09FE-4B4A-830D-9229FBF46FFF}" type="presParOf" srcId="{0DEF5A46-DEF7-4848-8F89-35420067BF68}" destId="{93D8CC54-FBF8-45DD-88AE-5850B78226E4}" srcOrd="4" destOrd="0" presId="urn:microsoft.com/office/officeart/2005/8/layout/list1"/>
    <dgm:cxn modelId="{8A324B49-C958-44DE-9B0D-749C54C99B68}" type="presParOf" srcId="{93D8CC54-FBF8-45DD-88AE-5850B78226E4}" destId="{BA91D17E-7047-4B6A-96CC-12656F3E8D91}" srcOrd="0" destOrd="0" presId="urn:microsoft.com/office/officeart/2005/8/layout/list1"/>
    <dgm:cxn modelId="{BE250FCE-F4D3-4173-8288-CE37978DBD6B}" type="presParOf" srcId="{93D8CC54-FBF8-45DD-88AE-5850B78226E4}" destId="{D9880CE1-4532-4B23-A1A5-9369F9EC24E2}" srcOrd="1" destOrd="0" presId="urn:microsoft.com/office/officeart/2005/8/layout/list1"/>
    <dgm:cxn modelId="{088A5CDB-458F-42DE-A23B-46B484E3625A}" type="presParOf" srcId="{0DEF5A46-DEF7-4848-8F89-35420067BF68}" destId="{C5D5BC2B-817B-475C-9364-91844FE57F42}" srcOrd="5" destOrd="0" presId="urn:microsoft.com/office/officeart/2005/8/layout/list1"/>
    <dgm:cxn modelId="{013CBA53-DC5E-4332-A524-D2910FED7B53}" type="presParOf" srcId="{0DEF5A46-DEF7-4848-8F89-35420067BF68}" destId="{F3243A28-EB7A-443B-A5CB-14A61A95DFC8}" srcOrd="6" destOrd="0" presId="urn:microsoft.com/office/officeart/2005/8/layout/list1"/>
    <dgm:cxn modelId="{8692C8B1-5351-4C1D-A2CD-5F021D6CBC2A}" type="presParOf" srcId="{0DEF5A46-DEF7-4848-8F89-35420067BF68}" destId="{6D58670B-FB14-47AE-8BCC-94C2D0866836}" srcOrd="7" destOrd="0" presId="urn:microsoft.com/office/officeart/2005/8/layout/list1"/>
    <dgm:cxn modelId="{8F6D433F-8C86-40FD-BF53-CC670E7DAF16}" type="presParOf" srcId="{0DEF5A46-DEF7-4848-8F89-35420067BF68}" destId="{86918FA4-9C82-4624-8404-C20FACC8945E}" srcOrd="8" destOrd="0" presId="urn:microsoft.com/office/officeart/2005/8/layout/list1"/>
    <dgm:cxn modelId="{4C247537-EC87-4D88-BA28-6C8E096B9151}" type="presParOf" srcId="{86918FA4-9C82-4624-8404-C20FACC8945E}" destId="{B5508A32-E517-4A2C-A11A-AF43612DE09A}" srcOrd="0" destOrd="0" presId="urn:microsoft.com/office/officeart/2005/8/layout/list1"/>
    <dgm:cxn modelId="{845ADE31-2904-46FE-97F9-1F0CE7A263BB}" type="presParOf" srcId="{86918FA4-9C82-4624-8404-C20FACC8945E}" destId="{F897ED6C-E8B4-4FE2-AEE6-2F21D1981E6B}" srcOrd="1" destOrd="0" presId="urn:microsoft.com/office/officeart/2005/8/layout/list1"/>
    <dgm:cxn modelId="{BE768A33-17C8-42DA-BFC8-52AA9DC9FD61}" type="presParOf" srcId="{0DEF5A46-DEF7-4848-8F89-35420067BF68}" destId="{86269F8B-871B-40C7-9989-97178B8B0170}" srcOrd="9" destOrd="0" presId="urn:microsoft.com/office/officeart/2005/8/layout/list1"/>
    <dgm:cxn modelId="{C506FE77-5251-48F9-AD8E-221D7E2E9ECE}" type="presParOf" srcId="{0DEF5A46-DEF7-4848-8F89-35420067BF68}" destId="{E1D90948-D8A0-49A7-A7A2-CA075AA28145}" srcOrd="10" destOrd="0" presId="urn:microsoft.com/office/officeart/2005/8/layout/list1"/>
    <dgm:cxn modelId="{80DCF6BF-90C0-4208-A2EF-91EC9DB5672C}" type="presParOf" srcId="{0DEF5A46-DEF7-4848-8F89-35420067BF68}" destId="{FA9D23E6-BA89-4B60-B66E-F594A07DF87C}" srcOrd="11" destOrd="0" presId="urn:microsoft.com/office/officeart/2005/8/layout/list1"/>
    <dgm:cxn modelId="{5C1A6D2B-210C-49BB-B6F1-8059029B2187}" type="presParOf" srcId="{0DEF5A46-DEF7-4848-8F89-35420067BF68}" destId="{517FEA44-B673-4FE7-B96F-FE50607AF1B2}" srcOrd="12" destOrd="0" presId="urn:microsoft.com/office/officeart/2005/8/layout/list1"/>
    <dgm:cxn modelId="{B0D28950-DE8D-4D39-99BF-AE164C624C13}" type="presParOf" srcId="{517FEA44-B673-4FE7-B96F-FE50607AF1B2}" destId="{7B09B1CA-5135-4626-84A5-72DB3C194F05}" srcOrd="0" destOrd="0" presId="urn:microsoft.com/office/officeart/2005/8/layout/list1"/>
    <dgm:cxn modelId="{4072BC93-4059-425B-872D-B1B65CC3346F}" type="presParOf" srcId="{517FEA44-B673-4FE7-B96F-FE50607AF1B2}" destId="{92DC022F-84EB-4822-8BAD-39E020023730}" srcOrd="1" destOrd="0" presId="urn:microsoft.com/office/officeart/2005/8/layout/list1"/>
    <dgm:cxn modelId="{D83ADF08-B01D-4123-892D-F854206A26D9}" type="presParOf" srcId="{0DEF5A46-DEF7-4848-8F89-35420067BF68}" destId="{1EAD30C5-C719-4C07-A843-0C14CD3996D6}" srcOrd="13" destOrd="0" presId="urn:microsoft.com/office/officeart/2005/8/layout/list1"/>
    <dgm:cxn modelId="{98EF40A2-CE05-4F23-B0AF-F5C036842C4E}" type="presParOf" srcId="{0DEF5A46-DEF7-4848-8F89-35420067BF68}" destId="{7A6B7DE3-5AE5-42D0-A487-272F8DF3C78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8EA1B09-49A0-443C-842F-9A143E0AF4CF}" type="doc">
      <dgm:prSet loTypeId="urn:microsoft.com/office/officeart/2005/8/layout/vList2" loCatId="list" qsTypeId="urn:microsoft.com/office/officeart/2005/8/quickstyle/3d2#9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4067C1BB-A6CF-4441-8ED0-DD8A81CABFDD}">
      <dgm:prSet phldrT="[Metin]"/>
      <dgm:spPr/>
      <dgm:t>
        <a:bodyPr/>
        <a:lstStyle/>
        <a:p>
          <a:r>
            <a:rPr lang="tr-TR" dirty="0"/>
            <a:t>6 saat sonra..</a:t>
          </a:r>
        </a:p>
      </dgm:t>
    </dgm:pt>
    <dgm:pt modelId="{E324B93F-48E0-4403-85B5-3F8B3C3E5A46}" type="parTrans" cxnId="{9CD6C8C4-B497-4071-B6DE-D6560EC0E45F}">
      <dgm:prSet/>
      <dgm:spPr/>
      <dgm:t>
        <a:bodyPr/>
        <a:lstStyle/>
        <a:p>
          <a:endParaRPr lang="tr-TR"/>
        </a:p>
      </dgm:t>
    </dgm:pt>
    <dgm:pt modelId="{7DFD4A26-E251-421C-83C1-D748B7E8FF89}" type="sibTrans" cxnId="{9CD6C8C4-B497-4071-B6DE-D6560EC0E45F}">
      <dgm:prSet/>
      <dgm:spPr/>
      <dgm:t>
        <a:bodyPr/>
        <a:lstStyle/>
        <a:p>
          <a:endParaRPr lang="tr-TR"/>
        </a:p>
      </dgm:t>
    </dgm:pt>
    <dgm:pt modelId="{AAFE4C83-9473-4E68-B1C3-627BA7511945}">
      <dgm:prSet phldrT="[Metin]"/>
      <dgm:spPr/>
      <dgm:t>
        <a:bodyPr/>
        <a:lstStyle/>
        <a:p>
          <a:pPr marL="171450" indent="0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tr-TR" dirty="0" err="1"/>
            <a:t>Na</a:t>
          </a:r>
          <a:r>
            <a:rPr lang="tr-TR" dirty="0"/>
            <a:t>:119 </a:t>
          </a:r>
          <a:r>
            <a:rPr lang="tr-TR" dirty="0" err="1"/>
            <a:t>mmol</a:t>
          </a:r>
          <a:r>
            <a:rPr lang="tr-TR" dirty="0"/>
            <a:t>/L</a:t>
          </a:r>
        </a:p>
      </dgm:t>
    </dgm:pt>
    <dgm:pt modelId="{4E589C36-93B2-42C4-876C-388EEF2550DF}" type="parTrans" cxnId="{92C55614-4205-453B-B778-7456B7748792}">
      <dgm:prSet/>
      <dgm:spPr/>
      <dgm:t>
        <a:bodyPr/>
        <a:lstStyle/>
        <a:p>
          <a:endParaRPr lang="tr-TR"/>
        </a:p>
      </dgm:t>
    </dgm:pt>
    <dgm:pt modelId="{EF8A2116-F9EE-41E6-B6D1-19B610D0A481}" type="sibTrans" cxnId="{92C55614-4205-453B-B778-7456B7748792}">
      <dgm:prSet/>
      <dgm:spPr/>
      <dgm:t>
        <a:bodyPr/>
        <a:lstStyle/>
        <a:p>
          <a:endParaRPr lang="tr-TR"/>
        </a:p>
      </dgm:t>
    </dgm:pt>
    <dgm:pt modelId="{07CDF1C3-11FE-400F-BB90-BDDB45D9A58D}">
      <dgm:prSet phldrT="[Metin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/>
            <a:t>1 gün sonunda..</a:t>
          </a:r>
        </a:p>
      </dgm:t>
    </dgm:pt>
    <dgm:pt modelId="{BFCDE013-4DD8-4503-8825-B81EAF4A43C8}" type="parTrans" cxnId="{030DBB1F-6A69-40A8-B8D2-F5710ACDED90}">
      <dgm:prSet/>
      <dgm:spPr/>
      <dgm:t>
        <a:bodyPr/>
        <a:lstStyle/>
        <a:p>
          <a:endParaRPr lang="tr-TR"/>
        </a:p>
      </dgm:t>
    </dgm:pt>
    <dgm:pt modelId="{2EB5401D-2E54-4A1E-96BE-3A07835F51CC}" type="sibTrans" cxnId="{030DBB1F-6A69-40A8-B8D2-F5710ACDED90}">
      <dgm:prSet/>
      <dgm:spPr/>
      <dgm:t>
        <a:bodyPr/>
        <a:lstStyle/>
        <a:p>
          <a:endParaRPr lang="tr-TR"/>
        </a:p>
      </dgm:t>
    </dgm:pt>
    <dgm:pt modelId="{05FB2CD4-71AD-46B8-BF13-FBC4D4A42DB5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tr-TR" dirty="0" err="1"/>
            <a:t>Na</a:t>
          </a:r>
          <a:r>
            <a:rPr lang="tr-TR" dirty="0"/>
            <a:t>: 131 </a:t>
          </a:r>
          <a:r>
            <a:rPr lang="tr-TR" dirty="0" err="1"/>
            <a:t>mmol</a:t>
          </a:r>
          <a:r>
            <a:rPr lang="tr-TR" dirty="0"/>
            <a:t>/L</a:t>
          </a:r>
        </a:p>
      </dgm:t>
    </dgm:pt>
    <dgm:pt modelId="{ED2B043E-B559-44D3-9D9D-F7ECA1F5B299}" type="parTrans" cxnId="{6E209B30-AB99-4F2C-96F4-5100958D9C8C}">
      <dgm:prSet/>
      <dgm:spPr/>
      <dgm:t>
        <a:bodyPr/>
        <a:lstStyle/>
        <a:p>
          <a:endParaRPr lang="tr-TR"/>
        </a:p>
      </dgm:t>
    </dgm:pt>
    <dgm:pt modelId="{0C8FE9FB-A945-4496-8387-2E5CD0052F99}" type="sibTrans" cxnId="{6E209B30-AB99-4F2C-96F4-5100958D9C8C}">
      <dgm:prSet/>
      <dgm:spPr/>
      <dgm:t>
        <a:bodyPr/>
        <a:lstStyle/>
        <a:p>
          <a:endParaRPr lang="tr-TR"/>
        </a:p>
      </dgm:t>
    </dgm:pt>
    <dgm:pt modelId="{24066789-9E99-4B34-B52C-DB87A4EFD709}">
      <dgm:prSet phldrT="[Metin]"/>
      <dgm:spPr/>
      <dgm:t>
        <a:bodyPr/>
        <a:lstStyle/>
        <a:p>
          <a:pPr marL="171450" indent="0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tr-TR" b="1" dirty="0">
              <a:solidFill>
                <a:srgbClr val="FF0000"/>
              </a:solidFill>
              <a:latin typeface="Lucida Sans Unicode"/>
              <a:cs typeface="Lucida Sans Unicode"/>
            </a:rPr>
            <a:t>∆</a:t>
          </a:r>
          <a:r>
            <a:rPr lang="tr-TR" b="1" dirty="0" err="1">
              <a:solidFill>
                <a:srgbClr val="FF0000"/>
              </a:solidFill>
              <a:latin typeface="Lucida Sans Unicode"/>
              <a:cs typeface="Lucida Sans Unicode"/>
            </a:rPr>
            <a:t>Na</a:t>
          </a:r>
          <a:r>
            <a:rPr lang="tr-TR" b="1" dirty="0">
              <a:solidFill>
                <a:srgbClr val="FF0000"/>
              </a:solidFill>
              <a:latin typeface="Lucida Sans Unicode"/>
              <a:cs typeface="Lucida Sans Unicode"/>
            </a:rPr>
            <a:t> (</a:t>
          </a:r>
          <a:r>
            <a:rPr lang="tr-TR" b="1" dirty="0">
              <a:solidFill>
                <a:srgbClr val="FF0000"/>
              </a:solidFill>
            </a:rPr>
            <a:t>Artış hızı): 7 </a:t>
          </a:r>
          <a:r>
            <a:rPr lang="tr-TR" b="1" dirty="0" err="1">
              <a:solidFill>
                <a:srgbClr val="FF0000"/>
              </a:solidFill>
            </a:rPr>
            <a:t>mmol</a:t>
          </a:r>
          <a:r>
            <a:rPr lang="tr-TR" b="1" dirty="0">
              <a:solidFill>
                <a:srgbClr val="FF0000"/>
              </a:solidFill>
            </a:rPr>
            <a:t>/L</a:t>
          </a:r>
        </a:p>
      </dgm:t>
    </dgm:pt>
    <dgm:pt modelId="{0CB34959-AC59-4D6D-B9B5-BA33FF93DD95}" type="parTrans" cxnId="{68E8A1C5-7D30-46F2-A3C9-2FC6CC501186}">
      <dgm:prSet/>
      <dgm:spPr/>
      <dgm:t>
        <a:bodyPr/>
        <a:lstStyle/>
        <a:p>
          <a:endParaRPr lang="tr-TR"/>
        </a:p>
      </dgm:t>
    </dgm:pt>
    <dgm:pt modelId="{2B28C951-C511-4F95-9BDC-64368B2CA261}" type="sibTrans" cxnId="{68E8A1C5-7D30-46F2-A3C9-2FC6CC501186}">
      <dgm:prSet/>
      <dgm:spPr/>
      <dgm:t>
        <a:bodyPr/>
        <a:lstStyle/>
        <a:p>
          <a:endParaRPr lang="tr-TR"/>
        </a:p>
      </dgm:t>
    </dgm:pt>
    <dgm:pt modelId="{5CDCE33B-EDE7-427D-AB9B-6AC6474FB0C6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tr-TR" dirty="0"/>
            <a:t>SAK açısından kontrol tetkikleri ve KB normal</a:t>
          </a:r>
        </a:p>
      </dgm:t>
    </dgm:pt>
    <dgm:pt modelId="{73741046-8E20-46DE-A75A-F2CCD70458AA}" type="parTrans" cxnId="{6EE97B40-1ABE-4647-9521-EB0C74C2E22F}">
      <dgm:prSet/>
      <dgm:spPr/>
      <dgm:t>
        <a:bodyPr/>
        <a:lstStyle/>
        <a:p>
          <a:endParaRPr lang="tr-TR"/>
        </a:p>
      </dgm:t>
    </dgm:pt>
    <dgm:pt modelId="{584B134D-BF56-4D09-8318-645F2178E24A}" type="sibTrans" cxnId="{6EE97B40-1ABE-4647-9521-EB0C74C2E22F}">
      <dgm:prSet/>
      <dgm:spPr/>
      <dgm:t>
        <a:bodyPr/>
        <a:lstStyle/>
        <a:p>
          <a:endParaRPr lang="tr-TR"/>
        </a:p>
      </dgm:t>
    </dgm:pt>
    <dgm:pt modelId="{7516080D-D4D0-4969-BC18-319059A3E797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tr-TR" b="1" dirty="0">
              <a:solidFill>
                <a:srgbClr val="FF0000"/>
              </a:solidFill>
              <a:latin typeface="Lucida Sans Unicode"/>
              <a:cs typeface="Lucida Sans Unicode"/>
            </a:rPr>
            <a:t>∆</a:t>
          </a:r>
          <a:r>
            <a:rPr lang="tr-TR" b="1" dirty="0" err="1">
              <a:solidFill>
                <a:srgbClr val="FF0000"/>
              </a:solidFill>
              <a:latin typeface="Lucida Sans Unicode"/>
              <a:cs typeface="Lucida Sans Unicode"/>
            </a:rPr>
            <a:t>Na</a:t>
          </a:r>
          <a:r>
            <a:rPr lang="tr-TR" b="1" dirty="0">
              <a:solidFill>
                <a:srgbClr val="FF0000"/>
              </a:solidFill>
              <a:latin typeface="Lucida Sans Unicode"/>
              <a:cs typeface="Lucida Sans Unicode"/>
            </a:rPr>
            <a:t> </a:t>
          </a:r>
          <a:r>
            <a:rPr lang="tr-TR" b="1" dirty="0">
              <a:solidFill>
                <a:srgbClr val="FF0000"/>
              </a:solidFill>
            </a:rPr>
            <a:t>: 19 </a:t>
          </a:r>
          <a:r>
            <a:rPr lang="tr-TR" b="1" dirty="0" err="1">
              <a:solidFill>
                <a:srgbClr val="FF0000"/>
              </a:solidFill>
            </a:rPr>
            <a:t>mmol</a:t>
          </a:r>
          <a:r>
            <a:rPr lang="tr-TR" b="1" dirty="0">
              <a:solidFill>
                <a:srgbClr val="FF0000"/>
              </a:solidFill>
            </a:rPr>
            <a:t>/L/gün</a:t>
          </a:r>
        </a:p>
      </dgm:t>
    </dgm:pt>
    <dgm:pt modelId="{FC26154D-B368-4E83-B6C3-F1BBE3CAE7F3}" type="parTrans" cxnId="{AC1EFC8A-BE60-4D00-962E-6C17AFC03F82}">
      <dgm:prSet/>
      <dgm:spPr/>
    </dgm:pt>
    <dgm:pt modelId="{BFA16409-A79C-47F1-9EBF-AAE9BE63E6AF}" type="sibTrans" cxnId="{AC1EFC8A-BE60-4D00-962E-6C17AFC03F82}">
      <dgm:prSet/>
      <dgm:spPr/>
    </dgm:pt>
    <dgm:pt modelId="{C398012C-CC44-42C0-BA4D-00D1A8B4306B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tr-TR" dirty="0"/>
            <a:t>Klinik: </a:t>
          </a:r>
          <a:r>
            <a:rPr lang="tr-TR" dirty="0" err="1"/>
            <a:t>dizatri</a:t>
          </a:r>
          <a:r>
            <a:rPr lang="tr-TR" dirty="0"/>
            <a:t>, </a:t>
          </a:r>
          <a:r>
            <a:rPr lang="tr-TR" dirty="0" err="1"/>
            <a:t>dezoryantasyon</a:t>
          </a:r>
          <a:r>
            <a:rPr lang="tr-TR" dirty="0"/>
            <a:t> sonrası nöbet (+)</a:t>
          </a:r>
        </a:p>
      </dgm:t>
    </dgm:pt>
    <dgm:pt modelId="{DBA30461-95E5-49AB-9B1C-2583B94D0A70}" type="parTrans" cxnId="{ACB65F34-46E2-49B1-9D9D-B8A15F91BD1B}">
      <dgm:prSet/>
      <dgm:spPr/>
    </dgm:pt>
    <dgm:pt modelId="{1C2ADABB-732D-4A5F-8F92-67675308239E}" type="sibTrans" cxnId="{ACB65F34-46E2-49B1-9D9D-B8A15F91BD1B}">
      <dgm:prSet/>
      <dgm:spPr/>
    </dgm:pt>
    <dgm:pt modelId="{23E9E868-F6AE-483A-A478-1A7DEE69DC43}">
      <dgm:prSet phldrT="[Metin]"/>
      <dgm:spPr/>
      <dgm:t>
        <a:bodyPr/>
        <a:lstStyle/>
        <a:p>
          <a:pPr marL="171450" indent="0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tr-TR" dirty="0"/>
            <a:t>Uykuya meyilli ama sözel uyarana yanıt veriyor</a:t>
          </a:r>
        </a:p>
      </dgm:t>
    </dgm:pt>
    <dgm:pt modelId="{B99C1633-79C3-40B6-9A78-7EBE4829F734}" type="parTrans" cxnId="{52215A08-8F59-47F9-99C8-6CD2E9762FDC}">
      <dgm:prSet/>
      <dgm:spPr/>
    </dgm:pt>
    <dgm:pt modelId="{97F816BF-C2AE-4DB4-BD6C-1DD0AC72211C}" type="sibTrans" cxnId="{52215A08-8F59-47F9-99C8-6CD2E9762FDC}">
      <dgm:prSet/>
      <dgm:spPr/>
    </dgm:pt>
    <dgm:pt modelId="{3884B226-861D-4ECE-B5AA-BE4AD6373CDE}" type="pres">
      <dgm:prSet presAssocID="{58EA1B09-49A0-443C-842F-9A143E0AF4CF}" presName="linear" presStyleCnt="0">
        <dgm:presLayoutVars>
          <dgm:animLvl val="lvl"/>
          <dgm:resizeHandles val="exact"/>
        </dgm:presLayoutVars>
      </dgm:prSet>
      <dgm:spPr/>
    </dgm:pt>
    <dgm:pt modelId="{E868CBD4-58A4-4376-886E-332EA86ABE9B}" type="pres">
      <dgm:prSet presAssocID="{4067C1BB-A6CF-4441-8ED0-DD8A81CABFD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A8875B8-3943-4F08-AB48-7BEB32DBC2F0}" type="pres">
      <dgm:prSet presAssocID="{4067C1BB-A6CF-4441-8ED0-DD8A81CABFDD}" presName="childText" presStyleLbl="revTx" presStyleIdx="0" presStyleCnt="2">
        <dgm:presLayoutVars>
          <dgm:bulletEnabled val="1"/>
        </dgm:presLayoutVars>
      </dgm:prSet>
      <dgm:spPr/>
    </dgm:pt>
    <dgm:pt modelId="{961DB646-1D60-4C6F-ACB6-147EC6F367F3}" type="pres">
      <dgm:prSet presAssocID="{07CDF1C3-11FE-400F-BB90-BDDB45D9A58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1A22B2E-20BF-4A73-A1D2-532C8C29161E}" type="pres">
      <dgm:prSet presAssocID="{07CDF1C3-11FE-400F-BB90-BDDB45D9A58D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D0C70E02-DE1B-40C9-A564-F76571A15B55}" type="presOf" srcId="{5CDCE33B-EDE7-427D-AB9B-6AC6474FB0C6}" destId="{51A22B2E-20BF-4A73-A1D2-532C8C29161E}" srcOrd="0" destOrd="3" presId="urn:microsoft.com/office/officeart/2005/8/layout/vList2"/>
    <dgm:cxn modelId="{52215A08-8F59-47F9-99C8-6CD2E9762FDC}" srcId="{4067C1BB-A6CF-4441-8ED0-DD8A81CABFDD}" destId="{23E9E868-F6AE-483A-A478-1A7DEE69DC43}" srcOrd="2" destOrd="0" parTransId="{B99C1633-79C3-40B6-9A78-7EBE4829F734}" sibTransId="{97F816BF-C2AE-4DB4-BD6C-1DD0AC72211C}"/>
    <dgm:cxn modelId="{6531E90C-6720-45BD-8A93-21C26549598A}" type="presOf" srcId="{05FB2CD4-71AD-46B8-BF13-FBC4D4A42DB5}" destId="{51A22B2E-20BF-4A73-A1D2-532C8C29161E}" srcOrd="0" destOrd="0" presId="urn:microsoft.com/office/officeart/2005/8/layout/vList2"/>
    <dgm:cxn modelId="{92C55614-4205-453B-B778-7456B7748792}" srcId="{4067C1BB-A6CF-4441-8ED0-DD8A81CABFDD}" destId="{AAFE4C83-9473-4E68-B1C3-627BA7511945}" srcOrd="0" destOrd="0" parTransId="{4E589C36-93B2-42C4-876C-388EEF2550DF}" sibTransId="{EF8A2116-F9EE-41E6-B6D1-19B610D0A481}"/>
    <dgm:cxn modelId="{030DBB1F-6A69-40A8-B8D2-F5710ACDED90}" srcId="{58EA1B09-49A0-443C-842F-9A143E0AF4CF}" destId="{07CDF1C3-11FE-400F-BB90-BDDB45D9A58D}" srcOrd="1" destOrd="0" parTransId="{BFCDE013-4DD8-4503-8825-B81EAF4A43C8}" sibTransId="{2EB5401D-2E54-4A1E-96BE-3A07835F51CC}"/>
    <dgm:cxn modelId="{1E297026-2B4C-451C-861C-7A93C9931778}" type="presOf" srcId="{07CDF1C3-11FE-400F-BB90-BDDB45D9A58D}" destId="{961DB646-1D60-4C6F-ACB6-147EC6F367F3}" srcOrd="0" destOrd="0" presId="urn:microsoft.com/office/officeart/2005/8/layout/vList2"/>
    <dgm:cxn modelId="{6E209B30-AB99-4F2C-96F4-5100958D9C8C}" srcId="{07CDF1C3-11FE-400F-BB90-BDDB45D9A58D}" destId="{05FB2CD4-71AD-46B8-BF13-FBC4D4A42DB5}" srcOrd="0" destOrd="0" parTransId="{ED2B043E-B559-44D3-9D9D-F7ECA1F5B299}" sibTransId="{0C8FE9FB-A945-4496-8387-2E5CD0052F99}"/>
    <dgm:cxn modelId="{ACB65F34-46E2-49B1-9D9D-B8A15F91BD1B}" srcId="{07CDF1C3-11FE-400F-BB90-BDDB45D9A58D}" destId="{C398012C-CC44-42C0-BA4D-00D1A8B4306B}" srcOrd="2" destOrd="0" parTransId="{DBA30461-95E5-49AB-9B1C-2583B94D0A70}" sibTransId="{1C2ADABB-732D-4A5F-8F92-67675308239E}"/>
    <dgm:cxn modelId="{6EE97B40-1ABE-4647-9521-EB0C74C2E22F}" srcId="{07CDF1C3-11FE-400F-BB90-BDDB45D9A58D}" destId="{5CDCE33B-EDE7-427D-AB9B-6AC6474FB0C6}" srcOrd="3" destOrd="0" parTransId="{73741046-8E20-46DE-A75A-F2CCD70458AA}" sibTransId="{584B134D-BF56-4D09-8318-645F2178E24A}"/>
    <dgm:cxn modelId="{E91E7C5D-8AA6-43FB-84BD-ADF26A888E0E}" type="presOf" srcId="{58EA1B09-49A0-443C-842F-9A143E0AF4CF}" destId="{3884B226-861D-4ECE-B5AA-BE4AD6373CDE}" srcOrd="0" destOrd="0" presId="urn:microsoft.com/office/officeart/2005/8/layout/vList2"/>
    <dgm:cxn modelId="{7BCE7944-1BC3-46EF-883E-A2466CAE3DCB}" type="presOf" srcId="{AAFE4C83-9473-4E68-B1C3-627BA7511945}" destId="{6A8875B8-3943-4F08-AB48-7BEB32DBC2F0}" srcOrd="0" destOrd="0" presId="urn:microsoft.com/office/officeart/2005/8/layout/vList2"/>
    <dgm:cxn modelId="{E76F9065-6FC0-44AC-8814-9C359FAD305B}" type="presOf" srcId="{23E9E868-F6AE-483A-A478-1A7DEE69DC43}" destId="{6A8875B8-3943-4F08-AB48-7BEB32DBC2F0}" srcOrd="0" destOrd="2" presId="urn:microsoft.com/office/officeart/2005/8/layout/vList2"/>
    <dgm:cxn modelId="{EB31B46D-4A3C-40CD-BCB2-2C462A0A7D83}" type="presOf" srcId="{24066789-9E99-4B34-B52C-DB87A4EFD709}" destId="{6A8875B8-3943-4F08-AB48-7BEB32DBC2F0}" srcOrd="0" destOrd="1" presId="urn:microsoft.com/office/officeart/2005/8/layout/vList2"/>
    <dgm:cxn modelId="{25EDC67A-FFA6-455D-A458-9BD3DB3E7D42}" type="presOf" srcId="{7516080D-D4D0-4969-BC18-319059A3E797}" destId="{51A22B2E-20BF-4A73-A1D2-532C8C29161E}" srcOrd="0" destOrd="1" presId="urn:microsoft.com/office/officeart/2005/8/layout/vList2"/>
    <dgm:cxn modelId="{AC1EFC8A-BE60-4D00-962E-6C17AFC03F82}" srcId="{07CDF1C3-11FE-400F-BB90-BDDB45D9A58D}" destId="{7516080D-D4D0-4969-BC18-319059A3E797}" srcOrd="1" destOrd="0" parTransId="{FC26154D-B368-4E83-B6C3-F1BBE3CAE7F3}" sibTransId="{BFA16409-A79C-47F1-9EBF-AAE9BE63E6AF}"/>
    <dgm:cxn modelId="{66B664BA-78E0-449F-A85E-1F892116C751}" type="presOf" srcId="{4067C1BB-A6CF-4441-8ED0-DD8A81CABFDD}" destId="{E868CBD4-58A4-4376-886E-332EA86ABE9B}" srcOrd="0" destOrd="0" presId="urn:microsoft.com/office/officeart/2005/8/layout/vList2"/>
    <dgm:cxn modelId="{9CD6C8C4-B497-4071-B6DE-D6560EC0E45F}" srcId="{58EA1B09-49A0-443C-842F-9A143E0AF4CF}" destId="{4067C1BB-A6CF-4441-8ED0-DD8A81CABFDD}" srcOrd="0" destOrd="0" parTransId="{E324B93F-48E0-4403-85B5-3F8B3C3E5A46}" sibTransId="{7DFD4A26-E251-421C-83C1-D748B7E8FF89}"/>
    <dgm:cxn modelId="{68E8A1C5-7D30-46F2-A3C9-2FC6CC501186}" srcId="{4067C1BB-A6CF-4441-8ED0-DD8A81CABFDD}" destId="{24066789-9E99-4B34-B52C-DB87A4EFD709}" srcOrd="1" destOrd="0" parTransId="{0CB34959-AC59-4D6D-B9B5-BA33FF93DD95}" sibTransId="{2B28C951-C511-4F95-9BDC-64368B2CA261}"/>
    <dgm:cxn modelId="{E8CA74D8-4DEB-417B-8F3E-8B24320D7CD9}" type="presOf" srcId="{C398012C-CC44-42C0-BA4D-00D1A8B4306B}" destId="{51A22B2E-20BF-4A73-A1D2-532C8C29161E}" srcOrd="0" destOrd="2" presId="urn:microsoft.com/office/officeart/2005/8/layout/vList2"/>
    <dgm:cxn modelId="{BF44ED11-882B-4573-9E42-EBDD5FE03C6E}" type="presParOf" srcId="{3884B226-861D-4ECE-B5AA-BE4AD6373CDE}" destId="{E868CBD4-58A4-4376-886E-332EA86ABE9B}" srcOrd="0" destOrd="0" presId="urn:microsoft.com/office/officeart/2005/8/layout/vList2"/>
    <dgm:cxn modelId="{57ED9E2C-D2A2-4D10-B373-58B5DA48DDE8}" type="presParOf" srcId="{3884B226-861D-4ECE-B5AA-BE4AD6373CDE}" destId="{6A8875B8-3943-4F08-AB48-7BEB32DBC2F0}" srcOrd="1" destOrd="0" presId="urn:microsoft.com/office/officeart/2005/8/layout/vList2"/>
    <dgm:cxn modelId="{A9734989-0970-45EE-AA90-0A97261C1F43}" type="presParOf" srcId="{3884B226-861D-4ECE-B5AA-BE4AD6373CDE}" destId="{961DB646-1D60-4C6F-ACB6-147EC6F367F3}" srcOrd="2" destOrd="0" presId="urn:microsoft.com/office/officeart/2005/8/layout/vList2"/>
    <dgm:cxn modelId="{F6FBA8F3-2C47-469A-88C0-49B35AF095C8}" type="presParOf" srcId="{3884B226-861D-4ECE-B5AA-BE4AD6373CDE}" destId="{51A22B2E-20BF-4A73-A1D2-532C8C29161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0A41EEB-E179-4BB4-BE1C-40D6CC679A15}" type="doc">
      <dgm:prSet loTypeId="urn:microsoft.com/office/officeart/2005/8/layout/cycle4" loCatId="relationship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9C7AF068-2898-4E5C-9E39-55E476CF3FD4}">
      <dgm:prSet phldrT="[Metin]"/>
      <dgm:spPr/>
      <dgm:t>
        <a:bodyPr/>
        <a:lstStyle/>
        <a:p>
          <a:r>
            <a:rPr lang="tr-TR" dirty="0"/>
            <a:t>HİPOTONİK HİPONATREMİ</a:t>
          </a:r>
        </a:p>
      </dgm:t>
    </dgm:pt>
    <dgm:pt modelId="{FA6CFA47-7C60-434C-B777-9DDC4E95531F}" type="parTrans" cxnId="{086FDBCD-0887-4996-9119-4084E5CCA184}">
      <dgm:prSet/>
      <dgm:spPr/>
      <dgm:t>
        <a:bodyPr/>
        <a:lstStyle/>
        <a:p>
          <a:endParaRPr lang="tr-TR"/>
        </a:p>
      </dgm:t>
    </dgm:pt>
    <dgm:pt modelId="{C591A460-37B3-474B-AA85-E39E6E141D2C}" type="sibTrans" cxnId="{086FDBCD-0887-4996-9119-4084E5CCA184}">
      <dgm:prSet/>
      <dgm:spPr/>
      <dgm:t>
        <a:bodyPr/>
        <a:lstStyle/>
        <a:p>
          <a:endParaRPr lang="tr-TR"/>
        </a:p>
      </dgm:t>
    </dgm:pt>
    <dgm:pt modelId="{56BC3E2B-C141-4FFE-920A-8D329CDA1856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tr-TR" dirty="0"/>
            <a:t>Plazma </a:t>
          </a:r>
          <a:r>
            <a:rPr lang="tr-TR" dirty="0" err="1"/>
            <a:t>osmolalite</a:t>
          </a:r>
          <a:endParaRPr lang="tr-TR" dirty="0"/>
        </a:p>
      </dgm:t>
    </dgm:pt>
    <dgm:pt modelId="{A636140C-6F76-4BD5-9085-23D133E6B1E2}" type="parTrans" cxnId="{AD7AAC9D-6A36-407F-B965-274CEE361F09}">
      <dgm:prSet/>
      <dgm:spPr/>
      <dgm:t>
        <a:bodyPr/>
        <a:lstStyle/>
        <a:p>
          <a:endParaRPr lang="tr-TR"/>
        </a:p>
      </dgm:t>
    </dgm:pt>
    <dgm:pt modelId="{0717752D-D6C8-457C-9EC3-18EFB8790773}" type="sibTrans" cxnId="{AD7AAC9D-6A36-407F-B965-274CEE361F09}">
      <dgm:prSet/>
      <dgm:spPr/>
      <dgm:t>
        <a:bodyPr/>
        <a:lstStyle/>
        <a:p>
          <a:endParaRPr lang="tr-TR"/>
        </a:p>
      </dgm:t>
    </dgm:pt>
    <dgm:pt modelId="{88D95E3F-4354-4EC6-9077-18ABAF6D9D2D}">
      <dgm:prSet phldrT="[Metin]"/>
      <dgm:spPr/>
      <dgm:t>
        <a:bodyPr/>
        <a:lstStyle/>
        <a:p>
          <a:r>
            <a:rPr lang="tr-TR" dirty="0"/>
            <a:t>TANI </a:t>
          </a:r>
        </a:p>
      </dgm:t>
    </dgm:pt>
    <dgm:pt modelId="{FD4CEC22-FC82-4646-A5AA-50A70642B164}" type="parTrans" cxnId="{D51172C7-6F39-4B52-B5EF-45CBFB27C2C9}">
      <dgm:prSet/>
      <dgm:spPr/>
      <dgm:t>
        <a:bodyPr/>
        <a:lstStyle/>
        <a:p>
          <a:endParaRPr lang="tr-TR"/>
        </a:p>
      </dgm:t>
    </dgm:pt>
    <dgm:pt modelId="{797DE897-DE91-41CB-8E49-D75EF6FC486D}" type="sibTrans" cxnId="{D51172C7-6F39-4B52-B5EF-45CBFB27C2C9}">
      <dgm:prSet/>
      <dgm:spPr/>
      <dgm:t>
        <a:bodyPr/>
        <a:lstStyle/>
        <a:p>
          <a:endParaRPr lang="tr-TR"/>
        </a:p>
      </dgm:t>
    </dgm:pt>
    <dgm:pt modelId="{AEC1AB1B-6DC3-4258-B9D3-5DE9C8635842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r"/>
          <a:r>
            <a:rPr lang="tr-TR" dirty="0"/>
            <a:t>Volüm durumu</a:t>
          </a:r>
        </a:p>
      </dgm:t>
    </dgm:pt>
    <dgm:pt modelId="{C3B47121-75F5-449E-AF41-2AFE0B2F0E29}" type="parTrans" cxnId="{669F54E4-FDBC-49C9-BA35-ACA170638697}">
      <dgm:prSet/>
      <dgm:spPr/>
      <dgm:t>
        <a:bodyPr/>
        <a:lstStyle/>
        <a:p>
          <a:endParaRPr lang="tr-TR"/>
        </a:p>
      </dgm:t>
    </dgm:pt>
    <dgm:pt modelId="{C2CE5576-9946-46A4-A1AE-50E9A5A274F3}" type="sibTrans" cxnId="{669F54E4-FDBC-49C9-BA35-ACA170638697}">
      <dgm:prSet/>
      <dgm:spPr/>
      <dgm:t>
        <a:bodyPr/>
        <a:lstStyle/>
        <a:p>
          <a:endParaRPr lang="tr-TR"/>
        </a:p>
      </dgm:t>
    </dgm:pt>
    <dgm:pt modelId="{51345FA0-542C-48DA-A39D-3D6F95CBF952}">
      <dgm:prSet phldrT="[Metin]"/>
      <dgm:spPr/>
      <dgm:t>
        <a:bodyPr/>
        <a:lstStyle/>
        <a:p>
          <a:r>
            <a:rPr lang="tr-TR" dirty="0"/>
            <a:t>TEDAVİ </a:t>
          </a:r>
        </a:p>
      </dgm:t>
    </dgm:pt>
    <dgm:pt modelId="{2280067B-96D2-4AAC-A08B-BC2834685E6F}" type="parTrans" cxnId="{CA5C20F3-9E6B-41CE-B245-50E32007F5C7}">
      <dgm:prSet/>
      <dgm:spPr/>
      <dgm:t>
        <a:bodyPr/>
        <a:lstStyle/>
        <a:p>
          <a:endParaRPr lang="tr-TR"/>
        </a:p>
      </dgm:t>
    </dgm:pt>
    <dgm:pt modelId="{0FA04E99-0CD9-4413-8105-DE6FF87DFE85}" type="sibTrans" cxnId="{CA5C20F3-9E6B-41CE-B245-50E32007F5C7}">
      <dgm:prSet/>
      <dgm:spPr/>
      <dgm:t>
        <a:bodyPr/>
        <a:lstStyle/>
        <a:p>
          <a:endParaRPr lang="tr-TR"/>
        </a:p>
      </dgm:t>
    </dgm:pt>
    <dgm:pt modelId="{37D1F1CB-7426-4F1A-8ACC-F847366DD23E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tr-TR" dirty="0"/>
            <a:t>Hedef </a:t>
          </a:r>
          <a:r>
            <a:rPr lang="tr-TR" dirty="0" err="1"/>
            <a:t>Na</a:t>
          </a:r>
          <a:endParaRPr lang="tr-TR" dirty="0"/>
        </a:p>
      </dgm:t>
    </dgm:pt>
    <dgm:pt modelId="{0FE287E7-D534-45D3-8017-F73462F16B4B}" type="parTrans" cxnId="{44BE82C2-8335-4C3F-A5AB-F2D334F7737B}">
      <dgm:prSet/>
      <dgm:spPr/>
      <dgm:t>
        <a:bodyPr/>
        <a:lstStyle/>
        <a:p>
          <a:endParaRPr lang="tr-TR"/>
        </a:p>
      </dgm:t>
    </dgm:pt>
    <dgm:pt modelId="{3532B66D-16C7-43FD-A9CF-E8265F3BADF5}" type="sibTrans" cxnId="{44BE82C2-8335-4C3F-A5AB-F2D334F7737B}">
      <dgm:prSet/>
      <dgm:spPr/>
      <dgm:t>
        <a:bodyPr/>
        <a:lstStyle/>
        <a:p>
          <a:endParaRPr lang="tr-TR"/>
        </a:p>
      </dgm:t>
    </dgm:pt>
    <dgm:pt modelId="{315169C0-949B-42B6-BC50-F16D4CA8BCA6}">
      <dgm:prSet phldrT="[Metin]"/>
      <dgm:spPr/>
      <dgm:t>
        <a:bodyPr/>
        <a:lstStyle/>
        <a:p>
          <a:r>
            <a:rPr lang="tr-TR" dirty="0"/>
            <a:t>Eylem planı</a:t>
          </a:r>
        </a:p>
        <a:p>
          <a:r>
            <a:rPr lang="tr-TR" dirty="0"/>
            <a:t>KİM ACİL?</a:t>
          </a:r>
        </a:p>
      </dgm:t>
    </dgm:pt>
    <dgm:pt modelId="{2ED58468-6840-4A5D-8B28-79F246D5256B}" type="parTrans" cxnId="{C3EA54E5-4A05-4247-AE5B-22F0D6D7D0A0}">
      <dgm:prSet/>
      <dgm:spPr/>
      <dgm:t>
        <a:bodyPr/>
        <a:lstStyle/>
        <a:p>
          <a:endParaRPr lang="tr-TR"/>
        </a:p>
      </dgm:t>
    </dgm:pt>
    <dgm:pt modelId="{9B8EF7D9-CD07-4CB1-94B5-88674990A270}" type="sibTrans" cxnId="{C3EA54E5-4A05-4247-AE5B-22F0D6D7D0A0}">
      <dgm:prSet/>
      <dgm:spPr/>
      <dgm:t>
        <a:bodyPr/>
        <a:lstStyle/>
        <a:p>
          <a:endParaRPr lang="tr-TR"/>
        </a:p>
      </dgm:t>
    </dgm:pt>
    <dgm:pt modelId="{9D3A45EB-B937-4122-8ABB-FD4C26382275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tr-TR" dirty="0"/>
            <a:t>Şiddeti</a:t>
          </a:r>
        </a:p>
      </dgm:t>
    </dgm:pt>
    <dgm:pt modelId="{63AEE02D-F153-4A9C-ACD7-C0EDE3EFDA95}" type="parTrans" cxnId="{0370AEA8-75E4-40F5-B6C5-F529C35148E6}">
      <dgm:prSet/>
      <dgm:spPr/>
      <dgm:t>
        <a:bodyPr/>
        <a:lstStyle/>
        <a:p>
          <a:endParaRPr lang="tr-TR"/>
        </a:p>
      </dgm:t>
    </dgm:pt>
    <dgm:pt modelId="{097A12FC-F28A-4416-AA22-28112CD35FA0}" type="sibTrans" cxnId="{0370AEA8-75E4-40F5-B6C5-F529C35148E6}">
      <dgm:prSet/>
      <dgm:spPr/>
      <dgm:t>
        <a:bodyPr/>
        <a:lstStyle/>
        <a:p>
          <a:endParaRPr lang="tr-TR"/>
        </a:p>
      </dgm:t>
    </dgm:pt>
    <dgm:pt modelId="{E28DBC47-B42D-430A-B915-3101A3863D60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r"/>
          <a:r>
            <a:rPr lang="tr-TR" dirty="0"/>
            <a:t>İdrar </a:t>
          </a:r>
          <a:r>
            <a:rPr lang="tr-TR" dirty="0" err="1"/>
            <a:t>Na</a:t>
          </a:r>
          <a:endParaRPr lang="tr-TR" dirty="0"/>
        </a:p>
      </dgm:t>
    </dgm:pt>
    <dgm:pt modelId="{297C06B0-F63B-44D2-A6BD-85C38903BD35}" type="parTrans" cxnId="{6D27BBF3-9144-45DB-A48D-F6F8E93D91B4}">
      <dgm:prSet/>
      <dgm:spPr/>
      <dgm:t>
        <a:bodyPr/>
        <a:lstStyle/>
        <a:p>
          <a:endParaRPr lang="tr-TR"/>
        </a:p>
      </dgm:t>
    </dgm:pt>
    <dgm:pt modelId="{A90142D7-D107-4913-8DC7-EC0224F5D522}" type="sibTrans" cxnId="{6D27BBF3-9144-45DB-A48D-F6F8E93D91B4}">
      <dgm:prSet/>
      <dgm:spPr/>
      <dgm:t>
        <a:bodyPr/>
        <a:lstStyle/>
        <a:p>
          <a:endParaRPr lang="tr-TR"/>
        </a:p>
      </dgm:t>
    </dgm:pt>
    <dgm:pt modelId="{1B74E25B-07BA-49F6-8E86-0C4D0728B67D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r"/>
          <a:r>
            <a:rPr lang="tr-TR" dirty="0"/>
            <a:t>İdrar </a:t>
          </a:r>
          <a:r>
            <a:rPr lang="tr-TR" dirty="0" err="1"/>
            <a:t>osmolalitesi</a:t>
          </a:r>
          <a:endParaRPr lang="tr-TR" dirty="0"/>
        </a:p>
      </dgm:t>
    </dgm:pt>
    <dgm:pt modelId="{DE8B702B-A9FE-4A30-8780-152818D9DCA7}" type="parTrans" cxnId="{0A9974D4-2171-4B45-A743-95C148FF1257}">
      <dgm:prSet/>
      <dgm:spPr/>
      <dgm:t>
        <a:bodyPr/>
        <a:lstStyle/>
        <a:p>
          <a:endParaRPr lang="tr-TR"/>
        </a:p>
      </dgm:t>
    </dgm:pt>
    <dgm:pt modelId="{73BAF42F-0F3B-4C02-A14A-541EB9DA2559}" type="sibTrans" cxnId="{0A9974D4-2171-4B45-A743-95C148FF1257}">
      <dgm:prSet/>
      <dgm:spPr/>
      <dgm:t>
        <a:bodyPr/>
        <a:lstStyle/>
        <a:p>
          <a:endParaRPr lang="tr-TR"/>
        </a:p>
      </dgm:t>
    </dgm:pt>
    <dgm:pt modelId="{338E1BC3-E9B0-47B6-838D-E648DCD7FD85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tr-TR" dirty="0"/>
            <a:t>Gelişme süresi</a:t>
          </a:r>
        </a:p>
      </dgm:t>
    </dgm:pt>
    <dgm:pt modelId="{8511A0B6-E047-49F2-8461-4CD109D18E7F}" type="parTrans" cxnId="{AA1B20F3-3A74-4892-89F1-D4B666DD39C5}">
      <dgm:prSet/>
      <dgm:spPr/>
      <dgm:t>
        <a:bodyPr/>
        <a:lstStyle/>
        <a:p>
          <a:endParaRPr lang="tr-TR"/>
        </a:p>
      </dgm:t>
    </dgm:pt>
    <dgm:pt modelId="{22A58FA2-0D64-4E57-9427-A6281D9D9B95}" type="sibTrans" cxnId="{AA1B20F3-3A74-4892-89F1-D4B666DD39C5}">
      <dgm:prSet/>
      <dgm:spPr/>
      <dgm:t>
        <a:bodyPr/>
        <a:lstStyle/>
        <a:p>
          <a:endParaRPr lang="tr-TR"/>
        </a:p>
      </dgm:t>
    </dgm:pt>
    <dgm:pt modelId="{DE279871-2EC5-4AC9-AB7A-C57E7009833F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tr-TR" dirty="0"/>
            <a:t>Semptomlar </a:t>
          </a:r>
        </a:p>
      </dgm:t>
    </dgm:pt>
    <dgm:pt modelId="{77CCE1B3-CB24-4EC8-B652-CE44020EA48F}" type="parTrans" cxnId="{1E03FEDD-0208-40E4-BEC1-748DD842650A}">
      <dgm:prSet/>
      <dgm:spPr/>
      <dgm:t>
        <a:bodyPr/>
        <a:lstStyle/>
        <a:p>
          <a:endParaRPr lang="tr-TR"/>
        </a:p>
      </dgm:t>
    </dgm:pt>
    <dgm:pt modelId="{31FB0E6E-412F-43EC-BCF8-75F005E4CCFA}" type="sibTrans" cxnId="{1E03FEDD-0208-40E4-BEC1-748DD842650A}">
      <dgm:prSet/>
      <dgm:spPr/>
      <dgm:t>
        <a:bodyPr/>
        <a:lstStyle/>
        <a:p>
          <a:endParaRPr lang="tr-TR"/>
        </a:p>
      </dgm:t>
    </dgm:pt>
    <dgm:pt modelId="{9EFF6CA4-40D8-464E-9F43-75F2F32C84DB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tr-TR" dirty="0"/>
            <a:t>Artış süre ve hızı</a:t>
          </a:r>
        </a:p>
      </dgm:t>
    </dgm:pt>
    <dgm:pt modelId="{600CC1D0-D23C-4A6D-B47A-5448BE5ED7AE}" type="parTrans" cxnId="{ED36C439-267D-4893-AB61-85E03D8BE21E}">
      <dgm:prSet/>
      <dgm:spPr/>
      <dgm:t>
        <a:bodyPr/>
        <a:lstStyle/>
        <a:p>
          <a:endParaRPr lang="tr-TR"/>
        </a:p>
      </dgm:t>
    </dgm:pt>
    <dgm:pt modelId="{2A095DD4-5FEC-42DB-84AE-98E76B179C29}" type="sibTrans" cxnId="{ED36C439-267D-4893-AB61-85E03D8BE21E}">
      <dgm:prSet/>
      <dgm:spPr/>
      <dgm:t>
        <a:bodyPr/>
        <a:lstStyle/>
        <a:p>
          <a:endParaRPr lang="tr-TR"/>
        </a:p>
      </dgm:t>
    </dgm:pt>
    <dgm:pt modelId="{FD071FA1-F81E-47B0-9907-93EDAD2539FD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tr-TR" dirty="0"/>
            <a:t>Tedavi komplikasyonları</a:t>
          </a:r>
        </a:p>
      </dgm:t>
    </dgm:pt>
    <dgm:pt modelId="{885550C7-BEC8-4407-B579-58C7315738FA}" type="parTrans" cxnId="{C146C77A-B312-4C75-947E-4349FA93881F}">
      <dgm:prSet/>
      <dgm:spPr/>
      <dgm:t>
        <a:bodyPr/>
        <a:lstStyle/>
        <a:p>
          <a:endParaRPr lang="tr-TR"/>
        </a:p>
      </dgm:t>
    </dgm:pt>
    <dgm:pt modelId="{23744968-41B0-4732-AB8D-91C2B9596912}" type="sibTrans" cxnId="{C146C77A-B312-4C75-947E-4349FA93881F}">
      <dgm:prSet/>
      <dgm:spPr/>
      <dgm:t>
        <a:bodyPr/>
        <a:lstStyle/>
        <a:p>
          <a:endParaRPr lang="tr-TR"/>
        </a:p>
      </dgm:t>
    </dgm:pt>
    <dgm:pt modelId="{EAB25A00-939A-4C92-B480-5E8B62F7C11E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r"/>
          <a:endParaRPr lang="tr-TR" dirty="0"/>
        </a:p>
      </dgm:t>
    </dgm:pt>
    <dgm:pt modelId="{3D459EF5-9DB7-4247-87DC-CF70389C4172}" type="parTrans" cxnId="{F4E3F508-1222-463D-8AC8-656DF3FF0F34}">
      <dgm:prSet/>
      <dgm:spPr/>
      <dgm:t>
        <a:bodyPr/>
        <a:lstStyle/>
        <a:p>
          <a:endParaRPr lang="tr-TR"/>
        </a:p>
      </dgm:t>
    </dgm:pt>
    <dgm:pt modelId="{6B624E99-B112-4366-BBE1-C20EBA2AE27F}" type="sibTrans" cxnId="{F4E3F508-1222-463D-8AC8-656DF3FF0F34}">
      <dgm:prSet/>
      <dgm:spPr/>
      <dgm:t>
        <a:bodyPr/>
        <a:lstStyle/>
        <a:p>
          <a:endParaRPr lang="tr-TR"/>
        </a:p>
      </dgm:t>
    </dgm:pt>
    <dgm:pt modelId="{EA16A0C5-4C75-4FF4-BBA7-812D01CA94B5}" type="pres">
      <dgm:prSet presAssocID="{F0A41EEB-E179-4BB4-BE1C-40D6CC679A1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AF162A16-9DAB-4877-8335-E78879C395E5}" type="pres">
      <dgm:prSet presAssocID="{F0A41EEB-E179-4BB4-BE1C-40D6CC679A15}" presName="children" presStyleCnt="0"/>
      <dgm:spPr/>
    </dgm:pt>
    <dgm:pt modelId="{62B8122B-1481-4884-A3CE-4DF2D19D9B22}" type="pres">
      <dgm:prSet presAssocID="{F0A41EEB-E179-4BB4-BE1C-40D6CC679A15}" presName="child1group" presStyleCnt="0"/>
      <dgm:spPr/>
    </dgm:pt>
    <dgm:pt modelId="{E038558C-B6EB-4FC4-8843-DC15F646024E}" type="pres">
      <dgm:prSet presAssocID="{F0A41EEB-E179-4BB4-BE1C-40D6CC679A15}" presName="child1" presStyleLbl="bgAcc1" presStyleIdx="0" presStyleCnt="4"/>
      <dgm:spPr/>
    </dgm:pt>
    <dgm:pt modelId="{1C199BF2-E9DD-4286-84C2-2D9218BFEB45}" type="pres">
      <dgm:prSet presAssocID="{F0A41EEB-E179-4BB4-BE1C-40D6CC679A15}" presName="child1Text" presStyleLbl="bgAcc1" presStyleIdx="0" presStyleCnt="4">
        <dgm:presLayoutVars>
          <dgm:bulletEnabled val="1"/>
        </dgm:presLayoutVars>
      </dgm:prSet>
      <dgm:spPr/>
    </dgm:pt>
    <dgm:pt modelId="{D9FE7F7B-26A6-4651-87FD-72040A2A3EFE}" type="pres">
      <dgm:prSet presAssocID="{F0A41EEB-E179-4BB4-BE1C-40D6CC679A15}" presName="child2group" presStyleCnt="0"/>
      <dgm:spPr/>
    </dgm:pt>
    <dgm:pt modelId="{E69BF8CE-CB42-4900-A78E-233BCCEB872B}" type="pres">
      <dgm:prSet presAssocID="{F0A41EEB-E179-4BB4-BE1C-40D6CC679A15}" presName="child2" presStyleLbl="bgAcc1" presStyleIdx="1" presStyleCnt="4"/>
      <dgm:spPr/>
    </dgm:pt>
    <dgm:pt modelId="{014ABFF6-4228-4529-8F02-A81F7861AAF3}" type="pres">
      <dgm:prSet presAssocID="{F0A41EEB-E179-4BB4-BE1C-40D6CC679A15}" presName="child2Text" presStyleLbl="bgAcc1" presStyleIdx="1" presStyleCnt="4">
        <dgm:presLayoutVars>
          <dgm:bulletEnabled val="1"/>
        </dgm:presLayoutVars>
      </dgm:prSet>
      <dgm:spPr/>
    </dgm:pt>
    <dgm:pt modelId="{C94B7897-96F6-45BF-87C8-F1E55BFBDBBB}" type="pres">
      <dgm:prSet presAssocID="{F0A41EEB-E179-4BB4-BE1C-40D6CC679A15}" presName="child3group" presStyleCnt="0"/>
      <dgm:spPr/>
    </dgm:pt>
    <dgm:pt modelId="{FCB7DB7E-0666-4D8C-B6C7-10EF8EC6A639}" type="pres">
      <dgm:prSet presAssocID="{F0A41EEB-E179-4BB4-BE1C-40D6CC679A15}" presName="child3" presStyleLbl="bgAcc1" presStyleIdx="2" presStyleCnt="4"/>
      <dgm:spPr/>
    </dgm:pt>
    <dgm:pt modelId="{5E8D704F-29B1-4D16-BD3E-47A44225391F}" type="pres">
      <dgm:prSet presAssocID="{F0A41EEB-E179-4BB4-BE1C-40D6CC679A15}" presName="child3Text" presStyleLbl="bgAcc1" presStyleIdx="2" presStyleCnt="4">
        <dgm:presLayoutVars>
          <dgm:bulletEnabled val="1"/>
        </dgm:presLayoutVars>
      </dgm:prSet>
      <dgm:spPr/>
    </dgm:pt>
    <dgm:pt modelId="{86C37AD8-F906-4BC9-805A-247D66896046}" type="pres">
      <dgm:prSet presAssocID="{F0A41EEB-E179-4BB4-BE1C-40D6CC679A15}" presName="child4group" presStyleCnt="0"/>
      <dgm:spPr/>
    </dgm:pt>
    <dgm:pt modelId="{0BD5898A-B809-499F-A98E-50E70D3584BF}" type="pres">
      <dgm:prSet presAssocID="{F0A41EEB-E179-4BB4-BE1C-40D6CC679A15}" presName="child4" presStyleLbl="bgAcc1" presStyleIdx="3" presStyleCnt="4"/>
      <dgm:spPr/>
    </dgm:pt>
    <dgm:pt modelId="{B5E19545-9576-4DEB-9B37-8748CE46C111}" type="pres">
      <dgm:prSet presAssocID="{F0A41EEB-E179-4BB4-BE1C-40D6CC679A15}" presName="child4Text" presStyleLbl="bgAcc1" presStyleIdx="3" presStyleCnt="4">
        <dgm:presLayoutVars>
          <dgm:bulletEnabled val="1"/>
        </dgm:presLayoutVars>
      </dgm:prSet>
      <dgm:spPr/>
    </dgm:pt>
    <dgm:pt modelId="{A64DFDFC-DCEA-4723-9D38-BDC789FBED36}" type="pres">
      <dgm:prSet presAssocID="{F0A41EEB-E179-4BB4-BE1C-40D6CC679A15}" presName="childPlaceholder" presStyleCnt="0"/>
      <dgm:spPr/>
    </dgm:pt>
    <dgm:pt modelId="{0D33B087-8FD0-411A-9024-C042B86C2198}" type="pres">
      <dgm:prSet presAssocID="{F0A41EEB-E179-4BB4-BE1C-40D6CC679A15}" presName="circle" presStyleCnt="0"/>
      <dgm:spPr/>
    </dgm:pt>
    <dgm:pt modelId="{88F14B56-F771-47A5-8CDD-EC442B3F8CD9}" type="pres">
      <dgm:prSet presAssocID="{F0A41EEB-E179-4BB4-BE1C-40D6CC679A15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59BAF838-64B9-4347-A0B8-A84C6AA7EA68}" type="pres">
      <dgm:prSet presAssocID="{F0A41EEB-E179-4BB4-BE1C-40D6CC679A15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C5FF48F2-1719-4B82-9933-27C504BB3781}" type="pres">
      <dgm:prSet presAssocID="{F0A41EEB-E179-4BB4-BE1C-40D6CC679A15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71D6CE9C-D79F-4583-8EE1-65E2D0887E92}" type="pres">
      <dgm:prSet presAssocID="{F0A41EEB-E179-4BB4-BE1C-40D6CC679A15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C7E4D3A5-DC32-484D-B2A8-5343FA8F0ED8}" type="pres">
      <dgm:prSet presAssocID="{F0A41EEB-E179-4BB4-BE1C-40D6CC679A15}" presName="quadrantPlaceholder" presStyleCnt="0"/>
      <dgm:spPr/>
    </dgm:pt>
    <dgm:pt modelId="{78320E17-286D-4052-85B2-BBBA0B8D3D8F}" type="pres">
      <dgm:prSet presAssocID="{F0A41EEB-E179-4BB4-BE1C-40D6CC679A15}" presName="center1" presStyleLbl="fgShp" presStyleIdx="0" presStyleCnt="2"/>
      <dgm:spPr/>
    </dgm:pt>
    <dgm:pt modelId="{63317001-6900-4399-8977-411E18381471}" type="pres">
      <dgm:prSet presAssocID="{F0A41EEB-E179-4BB4-BE1C-40D6CC679A15}" presName="center2" presStyleLbl="fgShp" presStyleIdx="1" presStyleCnt="2"/>
      <dgm:spPr/>
    </dgm:pt>
  </dgm:ptLst>
  <dgm:cxnLst>
    <dgm:cxn modelId="{718EE808-6198-4DFB-B57D-AE4834FE64CA}" type="presOf" srcId="{9D3A45EB-B937-4122-8ABB-FD4C26382275}" destId="{B5E19545-9576-4DEB-9B37-8748CE46C111}" srcOrd="1" destOrd="0" presId="urn:microsoft.com/office/officeart/2005/8/layout/cycle4"/>
    <dgm:cxn modelId="{F4E3F508-1222-463D-8AC8-656DF3FF0F34}" srcId="{88D95E3F-4354-4EC6-9077-18ABAF6D9D2D}" destId="{EAB25A00-939A-4C92-B480-5E8B62F7C11E}" srcOrd="1" destOrd="0" parTransId="{3D459EF5-9DB7-4247-87DC-CF70389C4172}" sibTransId="{6B624E99-B112-4366-BBE1-C20EBA2AE27F}"/>
    <dgm:cxn modelId="{2E856111-1BEE-419D-9B44-BA65B805DA53}" type="presOf" srcId="{9C7AF068-2898-4E5C-9E39-55E476CF3FD4}" destId="{88F14B56-F771-47A5-8CDD-EC442B3F8CD9}" srcOrd="0" destOrd="0" presId="urn:microsoft.com/office/officeart/2005/8/layout/cycle4"/>
    <dgm:cxn modelId="{771B7516-E127-4F48-9F4A-81BBCF1EED29}" type="presOf" srcId="{AEC1AB1B-6DC3-4258-B9D3-5DE9C8635842}" destId="{E69BF8CE-CB42-4900-A78E-233BCCEB872B}" srcOrd="0" destOrd="0" presId="urn:microsoft.com/office/officeart/2005/8/layout/cycle4"/>
    <dgm:cxn modelId="{0DF1D31B-666C-42C7-8678-98AF01C17B12}" type="presOf" srcId="{338E1BC3-E9B0-47B6-838D-E648DCD7FD85}" destId="{B5E19545-9576-4DEB-9B37-8748CE46C111}" srcOrd="1" destOrd="1" presId="urn:microsoft.com/office/officeart/2005/8/layout/cycle4"/>
    <dgm:cxn modelId="{926A0D1C-F866-41AF-B7A6-EE262CEFED74}" type="presOf" srcId="{F0A41EEB-E179-4BB4-BE1C-40D6CC679A15}" destId="{EA16A0C5-4C75-4FF4-BBA7-812D01CA94B5}" srcOrd="0" destOrd="0" presId="urn:microsoft.com/office/officeart/2005/8/layout/cycle4"/>
    <dgm:cxn modelId="{324A4A21-EC34-41B7-9F2A-6DEB0818A160}" type="presOf" srcId="{56BC3E2B-C141-4FFE-920A-8D329CDA1856}" destId="{1C199BF2-E9DD-4286-84C2-2D9218BFEB45}" srcOrd="1" destOrd="0" presId="urn:microsoft.com/office/officeart/2005/8/layout/cycle4"/>
    <dgm:cxn modelId="{E2446B2C-1100-45B0-B0FF-2F0E678C0F91}" type="presOf" srcId="{37D1F1CB-7426-4F1A-8ACC-F847366DD23E}" destId="{FCB7DB7E-0666-4D8C-B6C7-10EF8EC6A639}" srcOrd="0" destOrd="0" presId="urn:microsoft.com/office/officeart/2005/8/layout/cycle4"/>
    <dgm:cxn modelId="{ED36C439-267D-4893-AB61-85E03D8BE21E}" srcId="{51345FA0-542C-48DA-A39D-3D6F95CBF952}" destId="{9EFF6CA4-40D8-464E-9F43-75F2F32C84DB}" srcOrd="1" destOrd="0" parTransId="{600CC1D0-D23C-4A6D-B47A-5448BE5ED7AE}" sibTransId="{2A095DD4-5FEC-42DB-84AE-98E76B179C29}"/>
    <dgm:cxn modelId="{C324E43B-FDA5-413F-85BF-B4FE0F5ECA1D}" type="presOf" srcId="{DE279871-2EC5-4AC9-AB7A-C57E7009833F}" destId="{B5E19545-9576-4DEB-9B37-8748CE46C111}" srcOrd="1" destOrd="2" presId="urn:microsoft.com/office/officeart/2005/8/layout/cycle4"/>
    <dgm:cxn modelId="{36941C60-390B-4A4C-A015-B3C44427555C}" type="presOf" srcId="{1B74E25B-07BA-49F6-8E86-0C4D0728B67D}" destId="{E69BF8CE-CB42-4900-A78E-233BCCEB872B}" srcOrd="0" destOrd="3" presId="urn:microsoft.com/office/officeart/2005/8/layout/cycle4"/>
    <dgm:cxn modelId="{A7387260-947A-4607-AAB6-EAB509125515}" type="presOf" srcId="{9D3A45EB-B937-4122-8ABB-FD4C26382275}" destId="{0BD5898A-B809-499F-A98E-50E70D3584BF}" srcOrd="0" destOrd="0" presId="urn:microsoft.com/office/officeart/2005/8/layout/cycle4"/>
    <dgm:cxn modelId="{0EFBDA41-DF2E-4C96-9D67-EB93A14BA8BD}" type="presOf" srcId="{FD071FA1-F81E-47B0-9907-93EDAD2539FD}" destId="{5E8D704F-29B1-4D16-BD3E-47A44225391F}" srcOrd="1" destOrd="2" presId="urn:microsoft.com/office/officeart/2005/8/layout/cycle4"/>
    <dgm:cxn modelId="{1CB64D64-DECB-4491-B467-09FE4C914839}" type="presOf" srcId="{9EFF6CA4-40D8-464E-9F43-75F2F32C84DB}" destId="{FCB7DB7E-0666-4D8C-B6C7-10EF8EC6A639}" srcOrd="0" destOrd="1" presId="urn:microsoft.com/office/officeart/2005/8/layout/cycle4"/>
    <dgm:cxn modelId="{3A424A6F-44DB-49BA-8268-629C001A0AD2}" type="presOf" srcId="{E28DBC47-B42D-430A-B915-3101A3863D60}" destId="{014ABFF6-4228-4529-8F02-A81F7861AAF3}" srcOrd="1" destOrd="2" presId="urn:microsoft.com/office/officeart/2005/8/layout/cycle4"/>
    <dgm:cxn modelId="{9E3DFD74-1152-4270-BD83-F6BA3AFE6336}" type="presOf" srcId="{FD071FA1-F81E-47B0-9907-93EDAD2539FD}" destId="{FCB7DB7E-0666-4D8C-B6C7-10EF8EC6A639}" srcOrd="0" destOrd="2" presId="urn:microsoft.com/office/officeart/2005/8/layout/cycle4"/>
    <dgm:cxn modelId="{19EA7579-65FD-4F61-A88F-BBCF5B15B7DF}" type="presOf" srcId="{315169C0-949B-42B6-BC50-F16D4CA8BCA6}" destId="{71D6CE9C-D79F-4583-8EE1-65E2D0887E92}" srcOrd="0" destOrd="0" presId="urn:microsoft.com/office/officeart/2005/8/layout/cycle4"/>
    <dgm:cxn modelId="{DFA8DB59-B90D-4111-89CA-08624C711DB9}" type="presOf" srcId="{AEC1AB1B-6DC3-4258-B9D3-5DE9C8635842}" destId="{014ABFF6-4228-4529-8F02-A81F7861AAF3}" srcOrd="1" destOrd="0" presId="urn:microsoft.com/office/officeart/2005/8/layout/cycle4"/>
    <dgm:cxn modelId="{C146C77A-B312-4C75-947E-4349FA93881F}" srcId="{51345FA0-542C-48DA-A39D-3D6F95CBF952}" destId="{FD071FA1-F81E-47B0-9907-93EDAD2539FD}" srcOrd="2" destOrd="0" parTransId="{885550C7-BEC8-4407-B579-58C7315738FA}" sibTransId="{23744968-41B0-4732-AB8D-91C2B9596912}"/>
    <dgm:cxn modelId="{C999F786-91CF-4CA5-96F8-B0ACE3BC522B}" type="presOf" srcId="{1B74E25B-07BA-49F6-8E86-0C4D0728B67D}" destId="{014ABFF6-4228-4529-8F02-A81F7861AAF3}" srcOrd="1" destOrd="3" presId="urn:microsoft.com/office/officeart/2005/8/layout/cycle4"/>
    <dgm:cxn modelId="{234A488B-2C9C-42B8-8849-B6A8F2BB979D}" type="presOf" srcId="{E28DBC47-B42D-430A-B915-3101A3863D60}" destId="{E69BF8CE-CB42-4900-A78E-233BCCEB872B}" srcOrd="0" destOrd="2" presId="urn:microsoft.com/office/officeart/2005/8/layout/cycle4"/>
    <dgm:cxn modelId="{AD7AAC9D-6A36-407F-B965-274CEE361F09}" srcId="{9C7AF068-2898-4E5C-9E39-55E476CF3FD4}" destId="{56BC3E2B-C141-4FFE-920A-8D329CDA1856}" srcOrd="0" destOrd="0" parTransId="{A636140C-6F76-4BD5-9085-23D133E6B1E2}" sibTransId="{0717752D-D6C8-457C-9EC3-18EFB8790773}"/>
    <dgm:cxn modelId="{D22181A6-5E02-4720-A356-1CD960625140}" type="presOf" srcId="{338E1BC3-E9B0-47B6-838D-E648DCD7FD85}" destId="{0BD5898A-B809-499F-A98E-50E70D3584BF}" srcOrd="0" destOrd="1" presId="urn:microsoft.com/office/officeart/2005/8/layout/cycle4"/>
    <dgm:cxn modelId="{0370AEA8-75E4-40F5-B6C5-F529C35148E6}" srcId="{315169C0-949B-42B6-BC50-F16D4CA8BCA6}" destId="{9D3A45EB-B937-4122-8ABB-FD4C26382275}" srcOrd="0" destOrd="0" parTransId="{63AEE02D-F153-4A9C-ACD7-C0EDE3EFDA95}" sibTransId="{097A12FC-F28A-4416-AA22-28112CD35FA0}"/>
    <dgm:cxn modelId="{B89152AB-16A2-49D2-88DE-26834B765171}" type="presOf" srcId="{EAB25A00-939A-4C92-B480-5E8B62F7C11E}" destId="{E69BF8CE-CB42-4900-A78E-233BCCEB872B}" srcOrd="0" destOrd="1" presId="urn:microsoft.com/office/officeart/2005/8/layout/cycle4"/>
    <dgm:cxn modelId="{59EDEFB4-1BBB-4D2D-BA5A-569EAC9B786B}" type="presOf" srcId="{56BC3E2B-C141-4FFE-920A-8D329CDA1856}" destId="{E038558C-B6EB-4FC4-8843-DC15F646024E}" srcOrd="0" destOrd="0" presId="urn:microsoft.com/office/officeart/2005/8/layout/cycle4"/>
    <dgm:cxn modelId="{44BE82C2-8335-4C3F-A5AB-F2D334F7737B}" srcId="{51345FA0-542C-48DA-A39D-3D6F95CBF952}" destId="{37D1F1CB-7426-4F1A-8ACC-F847366DD23E}" srcOrd="0" destOrd="0" parTransId="{0FE287E7-D534-45D3-8017-F73462F16B4B}" sibTransId="{3532B66D-16C7-43FD-A9CF-E8265F3BADF5}"/>
    <dgm:cxn modelId="{D51172C7-6F39-4B52-B5EF-45CBFB27C2C9}" srcId="{F0A41EEB-E179-4BB4-BE1C-40D6CC679A15}" destId="{88D95E3F-4354-4EC6-9077-18ABAF6D9D2D}" srcOrd="1" destOrd="0" parTransId="{FD4CEC22-FC82-4646-A5AA-50A70642B164}" sibTransId="{797DE897-DE91-41CB-8E49-D75EF6FC486D}"/>
    <dgm:cxn modelId="{086FDBCD-0887-4996-9119-4084E5CCA184}" srcId="{F0A41EEB-E179-4BB4-BE1C-40D6CC679A15}" destId="{9C7AF068-2898-4E5C-9E39-55E476CF3FD4}" srcOrd="0" destOrd="0" parTransId="{FA6CFA47-7C60-434C-B777-9DDC4E95531F}" sibTransId="{C591A460-37B3-474B-AA85-E39E6E141D2C}"/>
    <dgm:cxn modelId="{654BF7CD-51B5-4383-9BCA-B9584B0B0AAB}" type="presOf" srcId="{EAB25A00-939A-4C92-B480-5E8B62F7C11E}" destId="{014ABFF6-4228-4529-8F02-A81F7861AAF3}" srcOrd="1" destOrd="1" presId="urn:microsoft.com/office/officeart/2005/8/layout/cycle4"/>
    <dgm:cxn modelId="{0A9974D4-2171-4B45-A743-95C148FF1257}" srcId="{88D95E3F-4354-4EC6-9077-18ABAF6D9D2D}" destId="{1B74E25B-07BA-49F6-8E86-0C4D0728B67D}" srcOrd="3" destOrd="0" parTransId="{DE8B702B-A9FE-4A30-8780-152818D9DCA7}" sibTransId="{73BAF42F-0F3B-4C02-A14A-541EB9DA2559}"/>
    <dgm:cxn modelId="{1E03FEDD-0208-40E4-BEC1-748DD842650A}" srcId="{315169C0-949B-42B6-BC50-F16D4CA8BCA6}" destId="{DE279871-2EC5-4AC9-AB7A-C57E7009833F}" srcOrd="2" destOrd="0" parTransId="{77CCE1B3-CB24-4EC8-B652-CE44020EA48F}" sibTransId="{31FB0E6E-412F-43EC-BCF8-75F005E4CCFA}"/>
    <dgm:cxn modelId="{1D6DF5E3-303D-4667-A1E8-9F6BE30FD52C}" type="presOf" srcId="{51345FA0-542C-48DA-A39D-3D6F95CBF952}" destId="{C5FF48F2-1719-4B82-9933-27C504BB3781}" srcOrd="0" destOrd="0" presId="urn:microsoft.com/office/officeart/2005/8/layout/cycle4"/>
    <dgm:cxn modelId="{669F54E4-FDBC-49C9-BA35-ACA170638697}" srcId="{88D95E3F-4354-4EC6-9077-18ABAF6D9D2D}" destId="{AEC1AB1B-6DC3-4258-B9D3-5DE9C8635842}" srcOrd="0" destOrd="0" parTransId="{C3B47121-75F5-449E-AF41-2AFE0B2F0E29}" sibTransId="{C2CE5576-9946-46A4-A1AE-50E9A5A274F3}"/>
    <dgm:cxn modelId="{C3EA54E5-4A05-4247-AE5B-22F0D6D7D0A0}" srcId="{F0A41EEB-E179-4BB4-BE1C-40D6CC679A15}" destId="{315169C0-949B-42B6-BC50-F16D4CA8BCA6}" srcOrd="3" destOrd="0" parTransId="{2ED58468-6840-4A5D-8B28-79F246D5256B}" sibTransId="{9B8EF7D9-CD07-4CB1-94B5-88674990A270}"/>
    <dgm:cxn modelId="{2C77A5ED-9EE2-481B-8A7D-40C73E137119}" type="presOf" srcId="{37D1F1CB-7426-4F1A-8ACC-F847366DD23E}" destId="{5E8D704F-29B1-4D16-BD3E-47A44225391F}" srcOrd="1" destOrd="0" presId="urn:microsoft.com/office/officeart/2005/8/layout/cycle4"/>
    <dgm:cxn modelId="{894AA8ED-009A-4A2D-9A9E-867FF1C2AED5}" type="presOf" srcId="{9EFF6CA4-40D8-464E-9F43-75F2F32C84DB}" destId="{5E8D704F-29B1-4D16-BD3E-47A44225391F}" srcOrd="1" destOrd="1" presId="urn:microsoft.com/office/officeart/2005/8/layout/cycle4"/>
    <dgm:cxn modelId="{CE83EDED-3825-4D85-9B49-95DE39842D4F}" type="presOf" srcId="{88D95E3F-4354-4EC6-9077-18ABAF6D9D2D}" destId="{59BAF838-64B9-4347-A0B8-A84C6AA7EA68}" srcOrd="0" destOrd="0" presId="urn:microsoft.com/office/officeart/2005/8/layout/cycle4"/>
    <dgm:cxn modelId="{383434EF-D021-48EE-97D7-A32A91E70A2D}" type="presOf" srcId="{DE279871-2EC5-4AC9-AB7A-C57E7009833F}" destId="{0BD5898A-B809-499F-A98E-50E70D3584BF}" srcOrd="0" destOrd="2" presId="urn:microsoft.com/office/officeart/2005/8/layout/cycle4"/>
    <dgm:cxn modelId="{AA1B20F3-3A74-4892-89F1-D4B666DD39C5}" srcId="{315169C0-949B-42B6-BC50-F16D4CA8BCA6}" destId="{338E1BC3-E9B0-47B6-838D-E648DCD7FD85}" srcOrd="1" destOrd="0" parTransId="{8511A0B6-E047-49F2-8461-4CD109D18E7F}" sibTransId="{22A58FA2-0D64-4E57-9427-A6281D9D9B95}"/>
    <dgm:cxn modelId="{CA5C20F3-9E6B-41CE-B245-50E32007F5C7}" srcId="{F0A41EEB-E179-4BB4-BE1C-40D6CC679A15}" destId="{51345FA0-542C-48DA-A39D-3D6F95CBF952}" srcOrd="2" destOrd="0" parTransId="{2280067B-96D2-4AAC-A08B-BC2834685E6F}" sibTransId="{0FA04E99-0CD9-4413-8105-DE6FF87DFE85}"/>
    <dgm:cxn modelId="{6D27BBF3-9144-45DB-A48D-F6F8E93D91B4}" srcId="{88D95E3F-4354-4EC6-9077-18ABAF6D9D2D}" destId="{E28DBC47-B42D-430A-B915-3101A3863D60}" srcOrd="2" destOrd="0" parTransId="{297C06B0-F63B-44D2-A6BD-85C38903BD35}" sibTransId="{A90142D7-D107-4913-8DC7-EC0224F5D522}"/>
    <dgm:cxn modelId="{DD1294FE-EFA3-4177-8F67-94F94932C27B}" type="presParOf" srcId="{EA16A0C5-4C75-4FF4-BBA7-812D01CA94B5}" destId="{AF162A16-9DAB-4877-8335-E78879C395E5}" srcOrd="0" destOrd="0" presId="urn:microsoft.com/office/officeart/2005/8/layout/cycle4"/>
    <dgm:cxn modelId="{AAF4FB66-47C3-4220-B5A3-676A454B53F4}" type="presParOf" srcId="{AF162A16-9DAB-4877-8335-E78879C395E5}" destId="{62B8122B-1481-4884-A3CE-4DF2D19D9B22}" srcOrd="0" destOrd="0" presId="urn:microsoft.com/office/officeart/2005/8/layout/cycle4"/>
    <dgm:cxn modelId="{801ED93B-5805-4579-ACA9-6F8CB0A7530F}" type="presParOf" srcId="{62B8122B-1481-4884-A3CE-4DF2D19D9B22}" destId="{E038558C-B6EB-4FC4-8843-DC15F646024E}" srcOrd="0" destOrd="0" presId="urn:microsoft.com/office/officeart/2005/8/layout/cycle4"/>
    <dgm:cxn modelId="{264590C9-1A5A-4C70-A7E3-2D942E2786C8}" type="presParOf" srcId="{62B8122B-1481-4884-A3CE-4DF2D19D9B22}" destId="{1C199BF2-E9DD-4286-84C2-2D9218BFEB45}" srcOrd="1" destOrd="0" presId="urn:microsoft.com/office/officeart/2005/8/layout/cycle4"/>
    <dgm:cxn modelId="{94E341A7-3EE7-4816-8686-964D4BCBFBF5}" type="presParOf" srcId="{AF162A16-9DAB-4877-8335-E78879C395E5}" destId="{D9FE7F7B-26A6-4651-87FD-72040A2A3EFE}" srcOrd="1" destOrd="0" presId="urn:microsoft.com/office/officeart/2005/8/layout/cycle4"/>
    <dgm:cxn modelId="{F9D00C40-BFB2-42DD-BF32-A4A1FEA3636D}" type="presParOf" srcId="{D9FE7F7B-26A6-4651-87FD-72040A2A3EFE}" destId="{E69BF8CE-CB42-4900-A78E-233BCCEB872B}" srcOrd="0" destOrd="0" presId="urn:microsoft.com/office/officeart/2005/8/layout/cycle4"/>
    <dgm:cxn modelId="{30D4AC9E-7F26-4668-8EFA-F18769B698C6}" type="presParOf" srcId="{D9FE7F7B-26A6-4651-87FD-72040A2A3EFE}" destId="{014ABFF6-4228-4529-8F02-A81F7861AAF3}" srcOrd="1" destOrd="0" presId="urn:microsoft.com/office/officeart/2005/8/layout/cycle4"/>
    <dgm:cxn modelId="{2C250020-CE1C-447E-9195-5C3E4A1EE1D8}" type="presParOf" srcId="{AF162A16-9DAB-4877-8335-E78879C395E5}" destId="{C94B7897-96F6-45BF-87C8-F1E55BFBDBBB}" srcOrd="2" destOrd="0" presId="urn:microsoft.com/office/officeart/2005/8/layout/cycle4"/>
    <dgm:cxn modelId="{4513ADB9-13F7-4D94-B9D1-73C0A067D501}" type="presParOf" srcId="{C94B7897-96F6-45BF-87C8-F1E55BFBDBBB}" destId="{FCB7DB7E-0666-4D8C-B6C7-10EF8EC6A639}" srcOrd="0" destOrd="0" presId="urn:microsoft.com/office/officeart/2005/8/layout/cycle4"/>
    <dgm:cxn modelId="{CF646633-C9C6-4F6C-915A-B37EC7B6FE41}" type="presParOf" srcId="{C94B7897-96F6-45BF-87C8-F1E55BFBDBBB}" destId="{5E8D704F-29B1-4D16-BD3E-47A44225391F}" srcOrd="1" destOrd="0" presId="urn:microsoft.com/office/officeart/2005/8/layout/cycle4"/>
    <dgm:cxn modelId="{36A1C530-3DB2-4D26-A6DD-43E1C78F4E10}" type="presParOf" srcId="{AF162A16-9DAB-4877-8335-E78879C395E5}" destId="{86C37AD8-F906-4BC9-805A-247D66896046}" srcOrd="3" destOrd="0" presId="urn:microsoft.com/office/officeart/2005/8/layout/cycle4"/>
    <dgm:cxn modelId="{01E21E9C-3601-476E-841B-B433BCD2112C}" type="presParOf" srcId="{86C37AD8-F906-4BC9-805A-247D66896046}" destId="{0BD5898A-B809-499F-A98E-50E70D3584BF}" srcOrd="0" destOrd="0" presId="urn:microsoft.com/office/officeart/2005/8/layout/cycle4"/>
    <dgm:cxn modelId="{B9540347-5BAB-4C19-990F-18F3D96D0E1E}" type="presParOf" srcId="{86C37AD8-F906-4BC9-805A-247D66896046}" destId="{B5E19545-9576-4DEB-9B37-8748CE46C111}" srcOrd="1" destOrd="0" presId="urn:microsoft.com/office/officeart/2005/8/layout/cycle4"/>
    <dgm:cxn modelId="{EE544694-FD77-4FA2-AAD9-D55D41BA055A}" type="presParOf" srcId="{AF162A16-9DAB-4877-8335-E78879C395E5}" destId="{A64DFDFC-DCEA-4723-9D38-BDC789FBED36}" srcOrd="4" destOrd="0" presId="urn:microsoft.com/office/officeart/2005/8/layout/cycle4"/>
    <dgm:cxn modelId="{0043BC0F-082E-43E3-A38D-37D6B3074226}" type="presParOf" srcId="{EA16A0C5-4C75-4FF4-BBA7-812D01CA94B5}" destId="{0D33B087-8FD0-411A-9024-C042B86C2198}" srcOrd="1" destOrd="0" presId="urn:microsoft.com/office/officeart/2005/8/layout/cycle4"/>
    <dgm:cxn modelId="{6A12C408-3DC9-4DF9-8F76-C279A03D20DA}" type="presParOf" srcId="{0D33B087-8FD0-411A-9024-C042B86C2198}" destId="{88F14B56-F771-47A5-8CDD-EC442B3F8CD9}" srcOrd="0" destOrd="0" presId="urn:microsoft.com/office/officeart/2005/8/layout/cycle4"/>
    <dgm:cxn modelId="{06DA9A31-008C-420B-AD47-F56B8D5266BA}" type="presParOf" srcId="{0D33B087-8FD0-411A-9024-C042B86C2198}" destId="{59BAF838-64B9-4347-A0B8-A84C6AA7EA68}" srcOrd="1" destOrd="0" presId="urn:microsoft.com/office/officeart/2005/8/layout/cycle4"/>
    <dgm:cxn modelId="{7AC1B239-C624-47B1-9DB6-C934E41F1A4B}" type="presParOf" srcId="{0D33B087-8FD0-411A-9024-C042B86C2198}" destId="{C5FF48F2-1719-4B82-9933-27C504BB3781}" srcOrd="2" destOrd="0" presId="urn:microsoft.com/office/officeart/2005/8/layout/cycle4"/>
    <dgm:cxn modelId="{3DB0FC8A-A14D-45F3-B588-5A0F110256B2}" type="presParOf" srcId="{0D33B087-8FD0-411A-9024-C042B86C2198}" destId="{71D6CE9C-D79F-4583-8EE1-65E2D0887E92}" srcOrd="3" destOrd="0" presId="urn:microsoft.com/office/officeart/2005/8/layout/cycle4"/>
    <dgm:cxn modelId="{AAEFF5E7-CFD4-4BC4-942D-BF41EE0D0E1F}" type="presParOf" srcId="{0D33B087-8FD0-411A-9024-C042B86C2198}" destId="{C7E4D3A5-DC32-484D-B2A8-5343FA8F0ED8}" srcOrd="4" destOrd="0" presId="urn:microsoft.com/office/officeart/2005/8/layout/cycle4"/>
    <dgm:cxn modelId="{B7EA8C45-A00F-4381-A246-AD1C0B02E61D}" type="presParOf" srcId="{EA16A0C5-4C75-4FF4-BBA7-812D01CA94B5}" destId="{78320E17-286D-4052-85B2-BBBA0B8D3D8F}" srcOrd="2" destOrd="0" presId="urn:microsoft.com/office/officeart/2005/8/layout/cycle4"/>
    <dgm:cxn modelId="{C24CA123-2CB9-4094-B135-A783EA74B8FF}" type="presParOf" srcId="{EA16A0C5-4C75-4FF4-BBA7-812D01CA94B5}" destId="{63317001-6900-4399-8977-411E18381471}" srcOrd="3" destOrd="0" presId="urn:microsoft.com/office/officeart/2005/8/layout/cycle4"/>
  </dgm:cxnLst>
  <dgm:bg>
    <a:solidFill>
      <a:srgbClr val="EBFFFF"/>
    </a:solidFill>
  </dgm:bg>
  <dgm:whole>
    <a:ln>
      <a:solidFill>
        <a:srgbClr val="00206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AF908-BD63-40D4-AFEE-6AD61BE280C6}">
      <dsp:nvSpPr>
        <dsp:cNvPr id="0" name=""/>
        <dsp:cNvSpPr/>
      </dsp:nvSpPr>
      <dsp:spPr>
        <a:xfrm>
          <a:off x="1004" y="0"/>
          <a:ext cx="2611933" cy="5143536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200" kern="1200" dirty="0" err="1"/>
            <a:t>Hipertonik</a:t>
          </a:r>
          <a:r>
            <a:rPr lang="tr-TR" sz="4200" kern="1200" dirty="0"/>
            <a:t> </a:t>
          </a:r>
        </a:p>
      </dsp:txBody>
      <dsp:txXfrm>
        <a:off x="1004" y="0"/>
        <a:ext cx="2611933" cy="1543060"/>
      </dsp:txXfrm>
    </dsp:sp>
    <dsp:sp modelId="{46027142-8B74-41EC-8E91-A6C678DC4B14}">
      <dsp:nvSpPr>
        <dsp:cNvPr id="0" name=""/>
        <dsp:cNvSpPr/>
      </dsp:nvSpPr>
      <dsp:spPr>
        <a:xfrm>
          <a:off x="262197" y="1543500"/>
          <a:ext cx="2089546" cy="10104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/>
            <a:t>Posm</a:t>
          </a:r>
          <a:r>
            <a:rPr lang="tr-TR" sz="1800" kern="1200" dirty="0"/>
            <a:t> yüksek</a:t>
          </a:r>
        </a:p>
      </dsp:txBody>
      <dsp:txXfrm>
        <a:off x="291793" y="1573096"/>
        <a:ext cx="2030354" cy="951306"/>
      </dsp:txXfrm>
    </dsp:sp>
    <dsp:sp modelId="{559063A4-BE1C-42F4-9A90-FCE1AA368149}">
      <dsp:nvSpPr>
        <dsp:cNvPr id="0" name=""/>
        <dsp:cNvSpPr/>
      </dsp:nvSpPr>
      <dsp:spPr>
        <a:xfrm>
          <a:off x="262197" y="2709460"/>
          <a:ext cx="2089546" cy="10104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844818"/>
                <a:satOff val="-2177"/>
                <a:lumOff val="-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44818"/>
                <a:satOff val="-2177"/>
                <a:lumOff val="-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44818"/>
                <a:satOff val="-2177"/>
                <a:lumOff val="-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/>
            <a:t>Translokasyon</a:t>
          </a:r>
          <a:r>
            <a:rPr lang="tr-TR" sz="1800" kern="1200" dirty="0"/>
            <a:t> </a:t>
          </a:r>
        </a:p>
      </dsp:txBody>
      <dsp:txXfrm>
        <a:off x="291793" y="2739056"/>
        <a:ext cx="2030354" cy="951306"/>
      </dsp:txXfrm>
    </dsp:sp>
    <dsp:sp modelId="{5B9E0660-9CFE-431E-AFFE-E8070237C6FC}">
      <dsp:nvSpPr>
        <dsp:cNvPr id="0" name=""/>
        <dsp:cNvSpPr/>
      </dsp:nvSpPr>
      <dsp:spPr>
        <a:xfrm>
          <a:off x="262197" y="3875420"/>
          <a:ext cx="2089546" cy="10104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Glikoz, </a:t>
          </a:r>
          <a:r>
            <a:rPr lang="tr-TR" sz="1800" kern="1200" dirty="0" err="1"/>
            <a:t>Mannitol</a:t>
          </a:r>
          <a:endParaRPr lang="tr-T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/>
            <a:t>Sorbitol</a:t>
          </a:r>
          <a:r>
            <a:rPr lang="tr-TR" sz="1800" kern="1200" dirty="0"/>
            <a:t>, </a:t>
          </a:r>
          <a:r>
            <a:rPr lang="tr-TR" sz="1800" kern="1200" dirty="0" err="1"/>
            <a:t>Glisin</a:t>
          </a:r>
          <a:r>
            <a:rPr lang="tr-TR" sz="1800" kern="1200" dirty="0"/>
            <a:t> </a:t>
          </a:r>
        </a:p>
      </dsp:txBody>
      <dsp:txXfrm>
        <a:off x="291793" y="3905016"/>
        <a:ext cx="2030354" cy="951306"/>
      </dsp:txXfrm>
    </dsp:sp>
    <dsp:sp modelId="{CAC61FCE-049C-4671-94A8-AB6BC07F048D}">
      <dsp:nvSpPr>
        <dsp:cNvPr id="0" name=""/>
        <dsp:cNvSpPr/>
      </dsp:nvSpPr>
      <dsp:spPr>
        <a:xfrm>
          <a:off x="2808833" y="0"/>
          <a:ext cx="2611933" cy="5143536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200" kern="1200" dirty="0"/>
            <a:t>İzotonik </a:t>
          </a:r>
        </a:p>
      </dsp:txBody>
      <dsp:txXfrm>
        <a:off x="2808833" y="0"/>
        <a:ext cx="2611933" cy="1543060"/>
      </dsp:txXfrm>
    </dsp:sp>
    <dsp:sp modelId="{7CA637B1-BF3F-4C52-BC20-8011368FC404}">
      <dsp:nvSpPr>
        <dsp:cNvPr id="0" name=""/>
        <dsp:cNvSpPr/>
      </dsp:nvSpPr>
      <dsp:spPr>
        <a:xfrm>
          <a:off x="3070026" y="1543186"/>
          <a:ext cx="2089546" cy="7493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534453"/>
                <a:satOff val="-6532"/>
                <a:lumOff val="-4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534453"/>
                <a:satOff val="-6532"/>
                <a:lumOff val="-4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534453"/>
                <a:satOff val="-6532"/>
                <a:lumOff val="-4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 err="1"/>
            <a:t>Posm</a:t>
          </a:r>
          <a:r>
            <a:rPr lang="tr-TR" sz="1500" kern="1200" dirty="0"/>
            <a:t> normal</a:t>
          </a:r>
        </a:p>
      </dsp:txBody>
      <dsp:txXfrm>
        <a:off x="3091972" y="1565132"/>
        <a:ext cx="2045654" cy="705411"/>
      </dsp:txXfrm>
    </dsp:sp>
    <dsp:sp modelId="{61F00633-FD7C-4A9E-A3A6-F71AB55BD738}">
      <dsp:nvSpPr>
        <dsp:cNvPr id="0" name=""/>
        <dsp:cNvSpPr/>
      </dsp:nvSpPr>
      <dsp:spPr>
        <a:xfrm>
          <a:off x="3043238" y="2415616"/>
          <a:ext cx="2089546" cy="7493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/>
            <a:t>Yalancı </a:t>
          </a:r>
          <a:r>
            <a:rPr lang="tr-TR" sz="1500" kern="1200" dirty="0" err="1"/>
            <a:t>Hiponatremi</a:t>
          </a:r>
          <a:endParaRPr lang="tr-TR" sz="1500" kern="1200" dirty="0"/>
        </a:p>
      </dsp:txBody>
      <dsp:txXfrm>
        <a:off x="3065184" y="2437562"/>
        <a:ext cx="2045654" cy="705411"/>
      </dsp:txXfrm>
    </dsp:sp>
    <dsp:sp modelId="{0B301C5F-D319-4DA3-9263-BB0254F2826E}">
      <dsp:nvSpPr>
        <dsp:cNvPr id="0" name=""/>
        <dsp:cNvSpPr/>
      </dsp:nvSpPr>
      <dsp:spPr>
        <a:xfrm>
          <a:off x="3043238" y="3280197"/>
          <a:ext cx="2089546" cy="7493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224089"/>
                <a:satOff val="-10887"/>
                <a:lumOff val="-7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224089"/>
                <a:satOff val="-10887"/>
                <a:lumOff val="-7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224089"/>
                <a:satOff val="-10887"/>
                <a:lumOff val="-7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 err="1"/>
            <a:t>Hiperlipidemi</a:t>
          </a:r>
          <a:endParaRPr lang="tr-TR" sz="1500" kern="1200" dirty="0"/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 err="1"/>
            <a:t>Paraproteinemi</a:t>
          </a:r>
          <a:endParaRPr lang="tr-TR" sz="1500" kern="1200" dirty="0"/>
        </a:p>
      </dsp:txBody>
      <dsp:txXfrm>
        <a:off x="3065184" y="3302143"/>
        <a:ext cx="2045654" cy="705411"/>
      </dsp:txXfrm>
    </dsp:sp>
    <dsp:sp modelId="{EB1E21F3-40FF-4F74-A6C3-FC4A5EF2886F}">
      <dsp:nvSpPr>
        <dsp:cNvPr id="0" name=""/>
        <dsp:cNvSpPr/>
      </dsp:nvSpPr>
      <dsp:spPr>
        <a:xfrm>
          <a:off x="3043238" y="4144779"/>
          <a:ext cx="2089546" cy="7493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/>
            <a:t>Ölçüm tekniği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/>
            <a:t>İyon </a:t>
          </a:r>
          <a:r>
            <a:rPr lang="tr-TR" sz="1500" kern="1200" dirty="0" err="1"/>
            <a:t>selektif</a:t>
          </a:r>
          <a:r>
            <a:rPr lang="tr-TR" sz="1500" kern="1200" dirty="0"/>
            <a:t> elektrot</a:t>
          </a:r>
        </a:p>
      </dsp:txBody>
      <dsp:txXfrm>
        <a:off x="3065184" y="4166725"/>
        <a:ext cx="2045654" cy="705411"/>
      </dsp:txXfrm>
    </dsp:sp>
    <dsp:sp modelId="{19F3FE30-A88D-49C6-99ED-B28C6BB2E09C}">
      <dsp:nvSpPr>
        <dsp:cNvPr id="0" name=""/>
        <dsp:cNvSpPr/>
      </dsp:nvSpPr>
      <dsp:spPr>
        <a:xfrm>
          <a:off x="5616661" y="0"/>
          <a:ext cx="2611933" cy="514353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200" kern="1200" dirty="0" err="1"/>
            <a:t>Hipotonik</a:t>
          </a:r>
          <a:r>
            <a:rPr lang="tr-TR" sz="4200" kern="1200" dirty="0"/>
            <a:t> </a:t>
          </a:r>
        </a:p>
      </dsp:txBody>
      <dsp:txXfrm>
        <a:off x="5616661" y="0"/>
        <a:ext cx="2611933" cy="1543060"/>
      </dsp:txXfrm>
    </dsp:sp>
    <dsp:sp modelId="{D0E6735E-971F-410E-802E-02F2E103CFBF}">
      <dsp:nvSpPr>
        <dsp:cNvPr id="0" name=""/>
        <dsp:cNvSpPr/>
      </dsp:nvSpPr>
      <dsp:spPr>
        <a:xfrm>
          <a:off x="5877855" y="1544567"/>
          <a:ext cx="2089546" cy="155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913725"/>
                <a:satOff val="-15242"/>
                <a:lumOff val="-102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913725"/>
                <a:satOff val="-15242"/>
                <a:lumOff val="-102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913725"/>
                <a:satOff val="-15242"/>
                <a:lumOff val="-102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 err="1"/>
            <a:t>Posm</a:t>
          </a:r>
          <a:r>
            <a:rPr lang="tr-TR" sz="2800" kern="1200" dirty="0"/>
            <a:t> düşük</a:t>
          </a:r>
        </a:p>
      </dsp:txBody>
      <dsp:txXfrm>
        <a:off x="5923278" y="1589990"/>
        <a:ext cx="1998700" cy="1460000"/>
      </dsp:txXfrm>
    </dsp:sp>
    <dsp:sp modelId="{2C6D0116-C79C-4C54-AF6F-4B589C5A46EB}">
      <dsp:nvSpPr>
        <dsp:cNvPr id="0" name=""/>
        <dsp:cNvSpPr/>
      </dsp:nvSpPr>
      <dsp:spPr>
        <a:xfrm>
          <a:off x="5877855" y="3334005"/>
          <a:ext cx="2089546" cy="155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FF0000"/>
              </a:solidFill>
            </a:rPr>
            <a:t>Gerçek </a:t>
          </a:r>
          <a:r>
            <a:rPr lang="tr-TR" sz="2400" b="1" kern="1200" dirty="0" err="1">
              <a:solidFill>
                <a:srgbClr val="FF0000"/>
              </a:solidFill>
            </a:rPr>
            <a:t>hiponatremi</a:t>
          </a:r>
          <a:endParaRPr lang="tr-TR" sz="2400" b="1" kern="1200" dirty="0">
            <a:solidFill>
              <a:srgbClr val="FF0000"/>
            </a:solidFill>
          </a:endParaRPr>
        </a:p>
      </dsp:txBody>
      <dsp:txXfrm>
        <a:off x="5923278" y="3379428"/>
        <a:ext cx="1998700" cy="146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22F39-F3E5-43E7-A7AA-CC9DC47B97BC}">
      <dsp:nvSpPr>
        <dsp:cNvPr id="0" name=""/>
        <dsp:cNvSpPr/>
      </dsp:nvSpPr>
      <dsp:spPr>
        <a:xfrm>
          <a:off x="0" y="330950"/>
          <a:ext cx="8643998" cy="1197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70870" tIns="791464" rIns="67087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 err="1"/>
            <a:t>Trigliseridlerin</a:t>
          </a:r>
          <a:r>
            <a:rPr lang="tr-TR" sz="1900" kern="1200" dirty="0"/>
            <a:t> her </a:t>
          </a:r>
          <a:r>
            <a:rPr lang="tr-TR" sz="1900" kern="1200" dirty="0">
              <a:solidFill>
                <a:srgbClr val="FF0000"/>
              </a:solidFill>
            </a:rPr>
            <a:t>500</a:t>
          </a:r>
          <a:r>
            <a:rPr lang="tr-TR" sz="1900" kern="1200" dirty="0"/>
            <a:t> mg/</a:t>
          </a:r>
          <a:r>
            <a:rPr lang="tr-TR" sz="1900" kern="1200" dirty="0" err="1"/>
            <a:t>dl</a:t>
          </a:r>
          <a:r>
            <a:rPr lang="tr-TR" sz="1900" kern="1200" dirty="0"/>
            <a:t> artışı ile </a:t>
          </a:r>
          <a:r>
            <a:rPr lang="tr-TR" sz="1900" kern="1200" dirty="0" err="1"/>
            <a:t>Na</a:t>
          </a:r>
          <a:r>
            <a:rPr lang="tr-TR" sz="1900" kern="1200" dirty="0"/>
            <a:t> 1 </a:t>
          </a:r>
          <a:r>
            <a:rPr lang="tr-TR" sz="1900" kern="1200" dirty="0" err="1"/>
            <a:t>mmol</a:t>
          </a:r>
          <a:r>
            <a:rPr lang="tr-TR" sz="1900" kern="1200" dirty="0"/>
            <a:t>/L düşer.</a:t>
          </a:r>
        </a:p>
      </dsp:txBody>
      <dsp:txXfrm>
        <a:off x="0" y="330950"/>
        <a:ext cx="8643998" cy="1197000"/>
      </dsp:txXfrm>
    </dsp:sp>
    <dsp:sp modelId="{97EBD900-9465-428A-9512-075580DB1C0F}">
      <dsp:nvSpPr>
        <dsp:cNvPr id="0" name=""/>
        <dsp:cNvSpPr/>
      </dsp:nvSpPr>
      <dsp:spPr>
        <a:xfrm>
          <a:off x="432199" y="40874"/>
          <a:ext cx="6050798" cy="850955"/>
        </a:xfrm>
        <a:prstGeom prst="roundRect">
          <a:avLst/>
        </a:prstGeom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 err="1"/>
            <a:t>Lipidler</a:t>
          </a:r>
          <a:r>
            <a:rPr lang="tr-TR" sz="3600" kern="1200" dirty="0"/>
            <a:t>.. </a:t>
          </a:r>
        </a:p>
      </dsp:txBody>
      <dsp:txXfrm>
        <a:off x="473739" y="82414"/>
        <a:ext cx="5967718" cy="767875"/>
      </dsp:txXfrm>
    </dsp:sp>
    <dsp:sp modelId="{5B097535-810A-4093-99BC-419111EA988A}">
      <dsp:nvSpPr>
        <dsp:cNvPr id="0" name=""/>
        <dsp:cNvSpPr/>
      </dsp:nvSpPr>
      <dsp:spPr>
        <a:xfrm>
          <a:off x="0" y="2019221"/>
          <a:ext cx="8643998" cy="1226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70870" tIns="791464" rIns="67087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/>
            <a:t>Proteinlerin her </a:t>
          </a:r>
          <a:r>
            <a:rPr lang="tr-TR" sz="1900" kern="1200" dirty="0">
              <a:solidFill>
                <a:srgbClr val="FF0000"/>
              </a:solidFill>
            </a:rPr>
            <a:t>0.25</a:t>
          </a:r>
          <a:r>
            <a:rPr lang="tr-TR" sz="1900" kern="1200" dirty="0"/>
            <a:t> g/</a:t>
          </a:r>
          <a:r>
            <a:rPr lang="tr-TR" sz="1900" kern="1200" dirty="0" err="1"/>
            <a:t>dl</a:t>
          </a:r>
          <a:r>
            <a:rPr lang="tr-TR" sz="1900" kern="1200" dirty="0"/>
            <a:t> artışı ile </a:t>
          </a:r>
          <a:r>
            <a:rPr lang="tr-TR" sz="1900" kern="1200" dirty="0" err="1"/>
            <a:t>Na</a:t>
          </a:r>
          <a:r>
            <a:rPr lang="tr-TR" sz="1900" kern="1200" dirty="0"/>
            <a:t> 1 </a:t>
          </a:r>
          <a:r>
            <a:rPr lang="tr-TR" sz="1900" kern="1200" dirty="0" err="1"/>
            <a:t>mmol</a:t>
          </a:r>
          <a:r>
            <a:rPr lang="tr-TR" sz="1900" kern="1200" dirty="0"/>
            <a:t>/L düşer</a:t>
          </a:r>
          <a:r>
            <a:rPr lang="tr-TR" sz="2100" kern="1200" dirty="0"/>
            <a:t>. </a:t>
          </a:r>
        </a:p>
      </dsp:txBody>
      <dsp:txXfrm>
        <a:off x="0" y="2019221"/>
        <a:ext cx="8643998" cy="1226925"/>
      </dsp:txXfrm>
    </dsp:sp>
    <dsp:sp modelId="{F2C7832B-E8DC-4679-B25A-EA101B4DA336}">
      <dsp:nvSpPr>
        <dsp:cNvPr id="0" name=""/>
        <dsp:cNvSpPr/>
      </dsp:nvSpPr>
      <dsp:spPr>
        <a:xfrm>
          <a:off x="432199" y="1733150"/>
          <a:ext cx="6050798" cy="846951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Proteinler</a:t>
          </a:r>
          <a:r>
            <a:rPr lang="tr-TR" sz="3600" kern="1200" dirty="0"/>
            <a:t>..</a:t>
          </a:r>
        </a:p>
      </dsp:txBody>
      <dsp:txXfrm>
        <a:off x="473544" y="1774495"/>
        <a:ext cx="5968108" cy="764261"/>
      </dsp:txXfrm>
    </dsp:sp>
    <dsp:sp modelId="{0070006B-06B8-48DC-A933-277CEB035F0B}">
      <dsp:nvSpPr>
        <dsp:cNvPr id="0" name=""/>
        <dsp:cNvSpPr/>
      </dsp:nvSpPr>
      <dsp:spPr>
        <a:xfrm>
          <a:off x="0" y="3691347"/>
          <a:ext cx="8643998" cy="1197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70870" tIns="791464" rIns="67087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/>
            <a:t>Kan şekerinin her </a:t>
          </a:r>
          <a:r>
            <a:rPr lang="tr-TR" sz="1900" kern="1200" dirty="0">
              <a:solidFill>
                <a:srgbClr val="FF0000"/>
              </a:solidFill>
            </a:rPr>
            <a:t>100</a:t>
          </a:r>
          <a:r>
            <a:rPr lang="tr-TR" sz="1900" kern="1200" dirty="0"/>
            <a:t> mg/dl artışı ile </a:t>
          </a:r>
          <a:r>
            <a:rPr lang="tr-TR" sz="1900" kern="1200" dirty="0" err="1"/>
            <a:t>Na</a:t>
          </a:r>
          <a:r>
            <a:rPr lang="tr-TR" sz="1900" kern="1200" dirty="0"/>
            <a:t> 2 </a:t>
          </a:r>
          <a:r>
            <a:rPr lang="tr-TR" sz="1900" kern="1200" dirty="0" err="1"/>
            <a:t>mEq</a:t>
          </a:r>
          <a:r>
            <a:rPr lang="tr-TR" sz="1900" kern="1200" dirty="0"/>
            <a:t>/L düşer. </a:t>
          </a:r>
        </a:p>
      </dsp:txBody>
      <dsp:txXfrm>
        <a:off x="0" y="3691347"/>
        <a:ext cx="8643998" cy="1197000"/>
      </dsp:txXfrm>
    </dsp:sp>
    <dsp:sp modelId="{AF0FFCC5-CABE-4B6C-A0AF-1612C31263A7}">
      <dsp:nvSpPr>
        <dsp:cNvPr id="0" name=""/>
        <dsp:cNvSpPr/>
      </dsp:nvSpPr>
      <dsp:spPr>
        <a:xfrm>
          <a:off x="432199" y="3451346"/>
          <a:ext cx="6050798" cy="80088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Glikoz</a:t>
          </a:r>
          <a:r>
            <a:rPr lang="tr-TR" sz="3600" kern="1200" dirty="0"/>
            <a:t>..</a:t>
          </a:r>
        </a:p>
      </dsp:txBody>
      <dsp:txXfrm>
        <a:off x="471295" y="3490442"/>
        <a:ext cx="5972606" cy="7226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ECF5C-8772-4C96-ADE6-2B7264B11A9B}">
      <dsp:nvSpPr>
        <dsp:cNvPr id="0" name=""/>
        <dsp:cNvSpPr/>
      </dsp:nvSpPr>
      <dsp:spPr>
        <a:xfrm>
          <a:off x="0" y="527063"/>
          <a:ext cx="8401080" cy="1340325"/>
        </a:xfrm>
        <a:prstGeom prst="rect">
          <a:avLst/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652017" tIns="479044" rIns="652017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300" kern="1200" dirty="0">
              <a:solidFill>
                <a:schemeClr val="bg1"/>
              </a:solidFill>
            </a:rPr>
            <a:t>Gerçek </a:t>
          </a:r>
          <a:r>
            <a:rPr lang="tr-TR" sz="2300" kern="1200" dirty="0" err="1">
              <a:solidFill>
                <a:schemeClr val="bg1"/>
              </a:solidFill>
            </a:rPr>
            <a:t>hipotonik</a:t>
          </a:r>
          <a:r>
            <a:rPr lang="tr-TR" sz="2300" kern="1200" dirty="0">
              <a:solidFill>
                <a:schemeClr val="bg1"/>
              </a:solidFill>
            </a:rPr>
            <a:t> </a:t>
          </a:r>
          <a:r>
            <a:rPr lang="tr-TR" sz="2300" kern="1200" dirty="0" err="1">
              <a:solidFill>
                <a:schemeClr val="bg1"/>
              </a:solidFill>
            </a:rPr>
            <a:t>hiponatremi</a:t>
          </a:r>
          <a:r>
            <a:rPr lang="tr-TR" sz="2300" kern="1200" dirty="0">
              <a:solidFill>
                <a:schemeClr val="bg1"/>
              </a:solidFill>
            </a:rPr>
            <a:t> değil..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300" kern="1200" dirty="0">
              <a:solidFill>
                <a:schemeClr val="bg1"/>
              </a:solidFill>
            </a:rPr>
            <a:t>Düzeltilmiş </a:t>
          </a:r>
          <a:r>
            <a:rPr lang="tr-TR" sz="2300" kern="1200" dirty="0" err="1">
              <a:solidFill>
                <a:schemeClr val="bg1"/>
              </a:solidFill>
            </a:rPr>
            <a:t>Na</a:t>
          </a:r>
          <a:r>
            <a:rPr lang="tr-TR" sz="2300" kern="1200" dirty="0">
              <a:solidFill>
                <a:schemeClr val="bg1"/>
              </a:solidFill>
            </a:rPr>
            <a:t>: </a:t>
          </a:r>
          <a:r>
            <a:rPr lang="tr-TR" sz="2300" kern="1200" dirty="0">
              <a:solidFill>
                <a:srgbClr val="FFFF00"/>
              </a:solidFill>
            </a:rPr>
            <a:t>Ölçülen </a:t>
          </a:r>
          <a:r>
            <a:rPr lang="tr-TR" sz="2300" kern="1200" dirty="0" err="1">
              <a:solidFill>
                <a:srgbClr val="FFFF00"/>
              </a:solidFill>
            </a:rPr>
            <a:t>Na</a:t>
          </a:r>
          <a:r>
            <a:rPr lang="tr-TR" sz="2300" kern="1200" dirty="0">
              <a:solidFill>
                <a:srgbClr val="FFFF00"/>
              </a:solidFill>
            </a:rPr>
            <a:t> + 0.016/0.02/0.024x (KŞ-100)</a:t>
          </a:r>
        </a:p>
      </dsp:txBody>
      <dsp:txXfrm>
        <a:off x="0" y="527063"/>
        <a:ext cx="8401080" cy="1340325"/>
      </dsp:txXfrm>
    </dsp:sp>
    <dsp:sp modelId="{D16B71B9-7ED7-4BA5-B3DA-64F3205F56C5}">
      <dsp:nvSpPr>
        <dsp:cNvPr id="0" name=""/>
        <dsp:cNvSpPr/>
      </dsp:nvSpPr>
      <dsp:spPr>
        <a:xfrm>
          <a:off x="420054" y="187583"/>
          <a:ext cx="5880756" cy="6789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79" tIns="0" rIns="222279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Serum </a:t>
          </a:r>
          <a:r>
            <a:rPr lang="tr-TR" sz="2300" kern="1200" dirty="0" err="1"/>
            <a:t>osmolalitesi</a:t>
          </a:r>
          <a:r>
            <a:rPr lang="tr-TR" sz="2300" kern="1200" dirty="0"/>
            <a:t> yüksek</a:t>
          </a:r>
        </a:p>
      </dsp:txBody>
      <dsp:txXfrm>
        <a:off x="453198" y="220727"/>
        <a:ext cx="5814468" cy="612672"/>
      </dsp:txXfrm>
    </dsp:sp>
    <dsp:sp modelId="{7BD84B27-F512-4736-A03E-3EF15AC820FD}">
      <dsp:nvSpPr>
        <dsp:cNvPr id="0" name=""/>
        <dsp:cNvSpPr/>
      </dsp:nvSpPr>
      <dsp:spPr>
        <a:xfrm>
          <a:off x="0" y="2331068"/>
          <a:ext cx="8401080" cy="13403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52017" tIns="479044" rIns="652017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300" kern="1200" dirty="0"/>
            <a:t>Altta yatan hastalığın tedavisi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300" kern="1200" dirty="0"/>
            <a:t>Risk faktörlerinin yönetimi</a:t>
          </a:r>
        </a:p>
      </dsp:txBody>
      <dsp:txXfrm>
        <a:off x="0" y="2331068"/>
        <a:ext cx="8401080" cy="1340325"/>
      </dsp:txXfrm>
    </dsp:sp>
    <dsp:sp modelId="{1E2FD142-2BD2-45CB-9231-DEC0D7C62049}">
      <dsp:nvSpPr>
        <dsp:cNvPr id="0" name=""/>
        <dsp:cNvSpPr/>
      </dsp:nvSpPr>
      <dsp:spPr>
        <a:xfrm>
          <a:off x="420054" y="1991588"/>
          <a:ext cx="5880756" cy="67896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79" tIns="0" rIns="222279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Acil tedavi gereksinimi yok</a:t>
          </a:r>
        </a:p>
      </dsp:txBody>
      <dsp:txXfrm>
        <a:off x="453198" y="2024732"/>
        <a:ext cx="5814468" cy="612672"/>
      </dsp:txXfrm>
    </dsp:sp>
    <dsp:sp modelId="{D3EDBA5A-16F5-4EEE-B41E-91F9A0CDD3CE}">
      <dsp:nvSpPr>
        <dsp:cNvPr id="0" name=""/>
        <dsp:cNvSpPr/>
      </dsp:nvSpPr>
      <dsp:spPr>
        <a:xfrm>
          <a:off x="0" y="4135073"/>
          <a:ext cx="8401080" cy="13403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52017" tIns="479044" rIns="652017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300" kern="1200" dirty="0"/>
            <a:t>%0.9 </a:t>
          </a:r>
          <a:r>
            <a:rPr lang="tr-TR" sz="2300" kern="1200" dirty="0" err="1"/>
            <a:t>NaCl</a:t>
          </a:r>
          <a:r>
            <a:rPr lang="tr-TR" sz="2300" kern="1200" dirty="0"/>
            <a:t> + </a:t>
          </a:r>
          <a:r>
            <a:rPr lang="tr-TR" sz="2300" kern="1200" dirty="0" err="1"/>
            <a:t>insülin</a:t>
          </a:r>
          <a:r>
            <a:rPr lang="tr-TR" sz="2300" kern="1200" dirty="0"/>
            <a:t> + K </a:t>
          </a:r>
          <a:r>
            <a:rPr lang="tr-TR" sz="2300" kern="1200" dirty="0" err="1"/>
            <a:t>replasmanı</a:t>
          </a:r>
          <a:endParaRPr lang="tr-TR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300" kern="1200" dirty="0"/>
            <a:t>KŞ &lt;300 mg/</a:t>
          </a:r>
          <a:r>
            <a:rPr lang="tr-TR" sz="2300" kern="1200" dirty="0" err="1"/>
            <a:t>dl</a:t>
          </a:r>
          <a:r>
            <a:rPr lang="tr-TR" sz="2300" kern="1200" dirty="0"/>
            <a:t> olunca </a:t>
          </a:r>
          <a:r>
            <a:rPr lang="tr-TR" sz="2300" kern="1200" dirty="0" err="1"/>
            <a:t>hipotonik</a:t>
          </a:r>
          <a:r>
            <a:rPr lang="tr-TR" sz="2300" kern="1200" dirty="0"/>
            <a:t> </a:t>
          </a:r>
          <a:r>
            <a:rPr lang="tr-TR" sz="2300" kern="1200" dirty="0" err="1"/>
            <a:t>mayiye</a:t>
          </a:r>
          <a:r>
            <a:rPr lang="tr-TR" sz="2300" kern="1200" dirty="0"/>
            <a:t> geçilmesi </a:t>
          </a:r>
        </a:p>
      </dsp:txBody>
      <dsp:txXfrm>
        <a:off x="0" y="4135073"/>
        <a:ext cx="8401080" cy="1340325"/>
      </dsp:txXfrm>
    </dsp:sp>
    <dsp:sp modelId="{A57FEA55-58F5-4AA5-80F9-AAC1E59D13DC}">
      <dsp:nvSpPr>
        <dsp:cNvPr id="0" name=""/>
        <dsp:cNvSpPr/>
      </dsp:nvSpPr>
      <dsp:spPr>
        <a:xfrm>
          <a:off x="420054" y="3795593"/>
          <a:ext cx="5880756" cy="67896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79" tIns="0" rIns="222279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TEDAVİ</a:t>
          </a:r>
        </a:p>
      </dsp:txBody>
      <dsp:txXfrm>
        <a:off x="453198" y="3828737"/>
        <a:ext cx="5814468" cy="6126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D0E42-8077-431C-8044-22B64E7E96CA}">
      <dsp:nvSpPr>
        <dsp:cNvPr id="0" name=""/>
        <dsp:cNvSpPr/>
      </dsp:nvSpPr>
      <dsp:spPr>
        <a:xfrm rot="5400000">
          <a:off x="4535742" y="-2085448"/>
          <a:ext cx="1121829" cy="5577433"/>
        </a:xfrm>
        <a:prstGeom prst="round2Same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 err="1"/>
            <a:t>Mental</a:t>
          </a:r>
          <a:r>
            <a:rPr lang="tr-TR" sz="2800" kern="1200" dirty="0"/>
            <a:t> bozukluklar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/>
            <a:t>Yürüyüş bozuklukları</a:t>
          </a:r>
        </a:p>
      </dsp:txBody>
      <dsp:txXfrm rot="-5400000">
        <a:off x="2307941" y="197116"/>
        <a:ext cx="5522670" cy="1012303"/>
      </dsp:txXfrm>
    </dsp:sp>
    <dsp:sp modelId="{D0A33988-8881-4B3C-A73D-0F8BEF5913AD}">
      <dsp:nvSpPr>
        <dsp:cNvPr id="0" name=""/>
        <dsp:cNvSpPr/>
      </dsp:nvSpPr>
      <dsp:spPr>
        <a:xfrm>
          <a:off x="1080" y="2124"/>
          <a:ext cx="2306859" cy="140228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Hafif</a:t>
          </a:r>
          <a:r>
            <a:rPr lang="tr-TR" sz="6000" kern="1200" dirty="0"/>
            <a:t> </a:t>
          </a:r>
        </a:p>
      </dsp:txBody>
      <dsp:txXfrm>
        <a:off x="69534" y="70578"/>
        <a:ext cx="2169951" cy="1265378"/>
      </dsp:txXfrm>
    </dsp:sp>
    <dsp:sp modelId="{1D0A4810-AE2E-4C4E-8383-B7586E346A4E}">
      <dsp:nvSpPr>
        <dsp:cNvPr id="0" name=""/>
        <dsp:cNvSpPr/>
      </dsp:nvSpPr>
      <dsp:spPr>
        <a:xfrm rot="5400000">
          <a:off x="4535865" y="-613170"/>
          <a:ext cx="1121829" cy="5577679"/>
        </a:xfrm>
        <a:prstGeom prst="round2SameRect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/>
            <a:t>Baş ağrısı, bulantı-kusma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/>
            <a:t>Yorgunluk, </a:t>
          </a:r>
          <a:r>
            <a:rPr lang="tr-TR" sz="2800" kern="1200" dirty="0" err="1"/>
            <a:t>konfüzyon</a:t>
          </a:r>
          <a:endParaRPr lang="tr-TR" sz="2800" kern="1200" dirty="0"/>
        </a:p>
      </dsp:txBody>
      <dsp:txXfrm rot="-5400000">
        <a:off x="2307941" y="1669517"/>
        <a:ext cx="5522916" cy="1012303"/>
      </dsp:txXfrm>
    </dsp:sp>
    <dsp:sp modelId="{DFC2F8DA-7E3D-41F9-9741-8E4798F168EA}">
      <dsp:nvSpPr>
        <dsp:cNvPr id="0" name=""/>
        <dsp:cNvSpPr/>
      </dsp:nvSpPr>
      <dsp:spPr>
        <a:xfrm>
          <a:off x="1080" y="1474525"/>
          <a:ext cx="2306859" cy="1402286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Orta</a:t>
          </a:r>
          <a:r>
            <a:rPr lang="tr-TR" sz="6000" kern="1200" dirty="0"/>
            <a:t> </a:t>
          </a:r>
        </a:p>
      </dsp:txBody>
      <dsp:txXfrm>
        <a:off x="69534" y="1542979"/>
        <a:ext cx="2169951" cy="1265378"/>
      </dsp:txXfrm>
    </dsp:sp>
    <dsp:sp modelId="{0CED5CCC-FFF0-4292-9158-79A722A1AE89}">
      <dsp:nvSpPr>
        <dsp:cNvPr id="0" name=""/>
        <dsp:cNvSpPr/>
      </dsp:nvSpPr>
      <dsp:spPr>
        <a:xfrm rot="5400000">
          <a:off x="4535865" y="859230"/>
          <a:ext cx="1121829" cy="5577679"/>
        </a:xfrm>
        <a:prstGeom prst="round2Same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/>
            <a:t>Uykuya meyil, nöbet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 err="1"/>
            <a:t>Herniasyon</a:t>
          </a:r>
          <a:r>
            <a:rPr lang="tr-TR" sz="2800" kern="1200" dirty="0"/>
            <a:t>, solunum </a:t>
          </a:r>
          <a:r>
            <a:rPr lang="tr-TR" sz="2800" kern="1200" dirty="0" err="1"/>
            <a:t>arresti</a:t>
          </a:r>
          <a:r>
            <a:rPr lang="tr-TR" sz="2800" kern="1200" dirty="0"/>
            <a:t>, koma </a:t>
          </a:r>
        </a:p>
      </dsp:txBody>
      <dsp:txXfrm rot="-5400000">
        <a:off x="2307941" y="3141918"/>
        <a:ext cx="5522916" cy="1012303"/>
      </dsp:txXfrm>
    </dsp:sp>
    <dsp:sp modelId="{62A7D92A-C475-441A-B361-C4B5B6AA80AB}">
      <dsp:nvSpPr>
        <dsp:cNvPr id="0" name=""/>
        <dsp:cNvSpPr/>
      </dsp:nvSpPr>
      <dsp:spPr>
        <a:xfrm>
          <a:off x="1080" y="2946926"/>
          <a:ext cx="2306859" cy="1402286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Ağır</a:t>
          </a:r>
          <a:r>
            <a:rPr lang="tr-TR" sz="6000" kern="1200" dirty="0"/>
            <a:t> </a:t>
          </a:r>
        </a:p>
      </dsp:txBody>
      <dsp:txXfrm>
        <a:off x="69534" y="3015380"/>
        <a:ext cx="2169951" cy="12653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369C87-C625-46FF-91F2-F09144F889B9}">
      <dsp:nvSpPr>
        <dsp:cNvPr id="0" name=""/>
        <dsp:cNvSpPr/>
      </dsp:nvSpPr>
      <dsp:spPr>
        <a:xfrm>
          <a:off x="1004" y="0"/>
          <a:ext cx="2611933" cy="5091134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Gerçek </a:t>
          </a:r>
          <a:r>
            <a:rPr lang="tr-TR" sz="2900" kern="1200" dirty="0" err="1"/>
            <a:t>hipotonik</a:t>
          </a:r>
          <a:r>
            <a:rPr lang="tr-TR" sz="2900" kern="1200" dirty="0"/>
            <a:t> </a:t>
          </a:r>
          <a:r>
            <a:rPr lang="tr-TR" sz="2900" kern="1200" dirty="0" err="1"/>
            <a:t>hiponatremi</a:t>
          </a:r>
          <a:endParaRPr lang="tr-TR" sz="2900" kern="1200" dirty="0"/>
        </a:p>
      </dsp:txBody>
      <dsp:txXfrm>
        <a:off x="1004" y="0"/>
        <a:ext cx="2611933" cy="1527340"/>
      </dsp:txXfrm>
    </dsp:sp>
    <dsp:sp modelId="{759B8F3F-3997-4689-8326-AC64C6C3C223}">
      <dsp:nvSpPr>
        <dsp:cNvPr id="0" name=""/>
        <dsp:cNvSpPr/>
      </dsp:nvSpPr>
      <dsp:spPr>
        <a:xfrm>
          <a:off x="262197" y="1528831"/>
          <a:ext cx="2089546" cy="1535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 err="1">
              <a:solidFill>
                <a:schemeClr val="tx1"/>
              </a:solidFill>
            </a:rPr>
            <a:t>Translokasyon</a:t>
          </a:r>
          <a:r>
            <a:rPr lang="tr-TR" sz="2400" kern="1200" dirty="0">
              <a:solidFill>
                <a:schemeClr val="tx1"/>
              </a:solidFill>
            </a:rPr>
            <a:t> </a:t>
          </a:r>
          <a:r>
            <a:rPr lang="tr-TR" sz="2400" kern="1200" dirty="0">
              <a:solidFill>
                <a:schemeClr val="tx1"/>
              </a:solidFill>
              <a:latin typeface="Lucida Sans Unicode"/>
              <a:cs typeface="Lucida Sans Unicode"/>
            </a:rPr>
            <a:t>∅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307157" y="1573791"/>
        <a:ext cx="1999626" cy="1445126"/>
      </dsp:txXfrm>
    </dsp:sp>
    <dsp:sp modelId="{2B729BCA-03F9-413E-A8D5-4E138AE0D4ED}">
      <dsp:nvSpPr>
        <dsp:cNvPr id="0" name=""/>
        <dsp:cNvSpPr/>
      </dsp:nvSpPr>
      <dsp:spPr>
        <a:xfrm>
          <a:off x="262197" y="3300039"/>
          <a:ext cx="2089546" cy="1535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>
              <a:solidFill>
                <a:schemeClr val="tx1"/>
              </a:solidFill>
            </a:rPr>
            <a:t>Yalancı </a:t>
          </a:r>
          <a:r>
            <a:rPr lang="tr-TR" sz="2400" kern="1200" dirty="0" err="1">
              <a:solidFill>
                <a:schemeClr val="tx1"/>
              </a:solidFill>
            </a:rPr>
            <a:t>hiponatremi</a:t>
          </a:r>
          <a:r>
            <a:rPr lang="tr-TR" sz="2400" kern="1200" dirty="0">
              <a:solidFill>
                <a:schemeClr val="tx1"/>
              </a:solidFill>
            </a:rPr>
            <a:t> </a:t>
          </a:r>
          <a:r>
            <a:rPr lang="tr-TR" sz="2400" kern="1200" dirty="0">
              <a:solidFill>
                <a:schemeClr val="tx1"/>
              </a:solidFill>
              <a:latin typeface="Lucida Sans Unicode"/>
              <a:cs typeface="Lucida Sans Unicode"/>
            </a:rPr>
            <a:t>∅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307157" y="3344999"/>
        <a:ext cx="1999626" cy="1445126"/>
      </dsp:txXfrm>
    </dsp:sp>
    <dsp:sp modelId="{DC7B1CDD-02FA-4F9F-AD5F-7214C3A26C97}">
      <dsp:nvSpPr>
        <dsp:cNvPr id="0" name=""/>
        <dsp:cNvSpPr/>
      </dsp:nvSpPr>
      <dsp:spPr>
        <a:xfrm>
          <a:off x="2808833" y="0"/>
          <a:ext cx="2611933" cy="5091134"/>
        </a:xfrm>
        <a:prstGeom prst="roundRect">
          <a:avLst>
            <a:gd name="adj" fmla="val 10000"/>
          </a:avLst>
        </a:prstGeom>
        <a:solidFill>
          <a:schemeClr val="accent5"/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900" kern="1200" dirty="0" err="1"/>
            <a:t>Hiponatreminin</a:t>
          </a:r>
          <a:r>
            <a:rPr lang="tr-TR" sz="2900" kern="1200" dirty="0"/>
            <a:t> şiddeti ve süresi</a:t>
          </a:r>
        </a:p>
      </dsp:txBody>
      <dsp:txXfrm>
        <a:off x="2808833" y="0"/>
        <a:ext cx="2611933" cy="1527340"/>
      </dsp:txXfrm>
    </dsp:sp>
    <dsp:sp modelId="{CB215458-F2CA-44E7-8087-EC621DD8F5E9}">
      <dsp:nvSpPr>
        <dsp:cNvPr id="0" name=""/>
        <dsp:cNvSpPr/>
      </dsp:nvSpPr>
      <dsp:spPr>
        <a:xfrm>
          <a:off x="3070026" y="1528831"/>
          <a:ext cx="2089546" cy="1535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</a:rPr>
            <a:t>Ağır </a:t>
          </a:r>
          <a:r>
            <a:rPr lang="tr-TR" sz="2400" b="1" kern="1200" dirty="0" err="1">
              <a:solidFill>
                <a:schemeClr val="tx1"/>
              </a:solidFill>
            </a:rPr>
            <a:t>hipoNa</a:t>
          </a:r>
          <a:endParaRPr lang="tr-TR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FF0000"/>
              </a:solidFill>
            </a:rPr>
            <a:t>&lt;116 </a:t>
          </a:r>
          <a:r>
            <a:rPr lang="tr-TR" sz="2400" b="1" kern="1200" dirty="0" err="1">
              <a:solidFill>
                <a:srgbClr val="FF0000"/>
              </a:solidFill>
            </a:rPr>
            <a:t>mmol</a:t>
          </a:r>
          <a:r>
            <a:rPr lang="tr-TR" sz="2400" b="1" kern="1200" dirty="0">
              <a:solidFill>
                <a:srgbClr val="FF0000"/>
              </a:solidFill>
            </a:rPr>
            <a:t>/L</a:t>
          </a:r>
        </a:p>
      </dsp:txBody>
      <dsp:txXfrm>
        <a:off x="3114986" y="1573791"/>
        <a:ext cx="1999626" cy="1445126"/>
      </dsp:txXfrm>
    </dsp:sp>
    <dsp:sp modelId="{12CDC1FE-13B9-4A04-8229-53D0D6A2E8FD}">
      <dsp:nvSpPr>
        <dsp:cNvPr id="0" name=""/>
        <dsp:cNvSpPr/>
      </dsp:nvSpPr>
      <dsp:spPr>
        <a:xfrm>
          <a:off x="3070026" y="3300039"/>
          <a:ext cx="2089546" cy="1535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</a:rPr>
            <a:t>Kronik </a:t>
          </a:r>
          <a:r>
            <a:rPr lang="tr-TR" sz="2400" b="1" kern="1200" dirty="0" err="1">
              <a:solidFill>
                <a:schemeClr val="tx1"/>
              </a:solidFill>
            </a:rPr>
            <a:t>hipoNa</a:t>
          </a:r>
          <a:endParaRPr lang="tr-TR" sz="2400" b="1" kern="1200" dirty="0">
            <a:solidFill>
              <a:schemeClr val="tx1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FF0000"/>
              </a:solidFill>
            </a:rPr>
            <a:t>&gt;48 saat</a:t>
          </a:r>
        </a:p>
      </dsp:txBody>
      <dsp:txXfrm>
        <a:off x="3114986" y="3344999"/>
        <a:ext cx="1999626" cy="1445126"/>
      </dsp:txXfrm>
    </dsp:sp>
    <dsp:sp modelId="{8F9454C7-3BA5-4006-B135-5E6595CC90E5}">
      <dsp:nvSpPr>
        <dsp:cNvPr id="0" name=""/>
        <dsp:cNvSpPr/>
      </dsp:nvSpPr>
      <dsp:spPr>
        <a:xfrm>
          <a:off x="5616661" y="0"/>
          <a:ext cx="2611933" cy="5091134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900" kern="1200" dirty="0"/>
            <a:t>Acil tedavi</a:t>
          </a:r>
        </a:p>
      </dsp:txBody>
      <dsp:txXfrm>
        <a:off x="5616661" y="0"/>
        <a:ext cx="2611933" cy="1527340"/>
      </dsp:txXfrm>
    </dsp:sp>
    <dsp:sp modelId="{ACB1DB3D-10C5-4C6E-8802-66F566A57249}">
      <dsp:nvSpPr>
        <dsp:cNvPr id="0" name=""/>
        <dsp:cNvSpPr/>
      </dsp:nvSpPr>
      <dsp:spPr>
        <a:xfrm>
          <a:off x="5877855" y="1527775"/>
          <a:ext cx="2089546" cy="10002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kern="1200" dirty="0">
              <a:solidFill>
                <a:schemeClr val="tx1"/>
              </a:solidFill>
            </a:rPr>
            <a:t>Hafif / </a:t>
          </a:r>
          <a:r>
            <a:rPr lang="tr-TR" sz="2400" kern="1200" dirty="0" err="1">
              <a:solidFill>
                <a:schemeClr val="tx1"/>
              </a:solidFill>
            </a:rPr>
            <a:t>asemptomatik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5907150" y="1557070"/>
        <a:ext cx="2030956" cy="941613"/>
      </dsp:txXfrm>
    </dsp:sp>
    <dsp:sp modelId="{46D2292E-0D19-4B98-BE58-2B5B9FFA66B1}">
      <dsp:nvSpPr>
        <dsp:cNvPr id="0" name=""/>
        <dsp:cNvSpPr/>
      </dsp:nvSpPr>
      <dsp:spPr>
        <a:xfrm>
          <a:off x="5877855" y="2681856"/>
          <a:ext cx="2089546" cy="10002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kern="1200" dirty="0">
              <a:solidFill>
                <a:schemeClr val="tx1"/>
              </a:solidFill>
            </a:rPr>
            <a:t>Nörolojik bulgu </a:t>
          </a:r>
          <a:r>
            <a:rPr lang="tr-TR" sz="2400" kern="1200" dirty="0">
              <a:solidFill>
                <a:schemeClr val="tx1"/>
              </a:solidFill>
              <a:latin typeface="+mn-lt"/>
              <a:cs typeface="Lucida Sans Unicode"/>
            </a:rPr>
            <a:t>∅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5907150" y="2711151"/>
        <a:ext cx="2030956" cy="941613"/>
      </dsp:txXfrm>
    </dsp:sp>
    <dsp:sp modelId="{C479FC5A-73D1-4005-BCF7-242E1937B1B9}">
      <dsp:nvSpPr>
        <dsp:cNvPr id="0" name=""/>
        <dsp:cNvSpPr/>
      </dsp:nvSpPr>
      <dsp:spPr>
        <a:xfrm>
          <a:off x="5877855" y="3835938"/>
          <a:ext cx="2089546" cy="10002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kern="1200" dirty="0">
              <a:solidFill>
                <a:schemeClr val="tx1"/>
              </a:solidFill>
            </a:rPr>
            <a:t>Volüm durumu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kern="1200" dirty="0">
              <a:solidFill>
                <a:schemeClr val="tx1"/>
              </a:solidFill>
            </a:rPr>
            <a:t>stabil</a:t>
          </a:r>
        </a:p>
      </dsp:txBody>
      <dsp:txXfrm>
        <a:off x="5907150" y="3865233"/>
        <a:ext cx="2030956" cy="94161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E121B-85E2-49A8-9F76-783CE0E33C19}">
      <dsp:nvSpPr>
        <dsp:cNvPr id="0" name=""/>
        <dsp:cNvSpPr/>
      </dsp:nvSpPr>
      <dsp:spPr>
        <a:xfrm rot="16200000">
          <a:off x="875115" y="-875115"/>
          <a:ext cx="2536049" cy="4286280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rgbClr val="FF0000"/>
              </a:solidFill>
            </a:rPr>
            <a:t>Volüm durumu (FM)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 err="1"/>
            <a:t>Komorbid</a:t>
          </a:r>
          <a:r>
            <a:rPr lang="tr-TR" sz="2800" kern="1200" dirty="0"/>
            <a:t> hastalıklar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/>
            <a:t>Sıvı kaybı, ilaç, </a:t>
          </a:r>
          <a:r>
            <a:rPr lang="tr-TR" sz="1000" kern="1200" dirty="0" err="1"/>
            <a:t>enf</a:t>
          </a:r>
          <a:r>
            <a:rPr lang="tr-TR" sz="1000" kern="1200" dirty="0"/>
            <a:t> , </a:t>
          </a:r>
          <a:r>
            <a:rPr lang="tr-TR" sz="1000" kern="1200" dirty="0" err="1"/>
            <a:t>malignite</a:t>
          </a:r>
          <a:r>
            <a:rPr lang="tr-TR" sz="1000" kern="1200" dirty="0"/>
            <a:t>, cerrahi, SSS olayları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/>
            <a:t>Sistemik KV, </a:t>
          </a:r>
          <a:r>
            <a:rPr lang="tr-TR" sz="1000" kern="1200" dirty="0" err="1"/>
            <a:t>Kc</a:t>
          </a:r>
          <a:r>
            <a:rPr lang="tr-TR" sz="1000" kern="1200" dirty="0"/>
            <a:t>, Böbrek, </a:t>
          </a:r>
          <a:r>
            <a:rPr lang="tr-TR" sz="1000" kern="1200" dirty="0" err="1"/>
            <a:t>Surrenal</a:t>
          </a:r>
          <a:r>
            <a:rPr lang="tr-TR" sz="1000" kern="1200" dirty="0"/>
            <a:t>, </a:t>
          </a:r>
          <a:r>
            <a:rPr lang="tr-TR" sz="1000" kern="1200" dirty="0" err="1"/>
            <a:t>Troid</a:t>
          </a:r>
          <a:r>
            <a:rPr lang="tr-TR" sz="1000" kern="1200" dirty="0"/>
            <a:t> </a:t>
          </a:r>
          <a:r>
            <a:rPr lang="tr-TR" sz="1000" kern="1200" dirty="0" err="1"/>
            <a:t>hast</a:t>
          </a:r>
          <a:r>
            <a:rPr lang="tr-TR" sz="1000" kern="1200" dirty="0"/>
            <a:t>. </a:t>
          </a:r>
        </a:p>
      </dsp:txBody>
      <dsp:txXfrm rot="5400000">
        <a:off x="-1" y="1"/>
        <a:ext cx="4286280" cy="1902036"/>
      </dsp:txXfrm>
    </dsp:sp>
    <dsp:sp modelId="{21345887-E8C3-4C08-9F34-2C0B6DBC4966}">
      <dsp:nvSpPr>
        <dsp:cNvPr id="0" name=""/>
        <dsp:cNvSpPr/>
      </dsp:nvSpPr>
      <dsp:spPr>
        <a:xfrm>
          <a:off x="4286280" y="0"/>
          <a:ext cx="4286280" cy="2536049"/>
        </a:xfrm>
        <a:prstGeom prst="round1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 err="1">
              <a:solidFill>
                <a:srgbClr val="FF0000"/>
              </a:solidFill>
            </a:rPr>
            <a:t>Osmolalite</a:t>
          </a:r>
          <a:endParaRPr lang="tr-TR" sz="2800" b="1" kern="1200" dirty="0">
            <a:solidFill>
              <a:srgbClr val="FF0000"/>
            </a:solidFill>
          </a:endParaRPr>
        </a:p>
        <a:p>
          <a:pPr marL="285750" lvl="1" indent="-285750" algn="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/>
            <a:t>İdrar</a:t>
          </a:r>
        </a:p>
        <a:p>
          <a:pPr marL="285750" lvl="1" indent="-285750" algn="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/>
            <a:t>Serum  </a:t>
          </a:r>
        </a:p>
      </dsp:txBody>
      <dsp:txXfrm>
        <a:off x="4286280" y="0"/>
        <a:ext cx="4286280" cy="1902036"/>
      </dsp:txXfrm>
    </dsp:sp>
    <dsp:sp modelId="{C08439FE-C38D-40A7-8945-3A77952E676D}">
      <dsp:nvSpPr>
        <dsp:cNvPr id="0" name=""/>
        <dsp:cNvSpPr/>
      </dsp:nvSpPr>
      <dsp:spPr>
        <a:xfrm rot="10800000">
          <a:off x="0" y="2536049"/>
          <a:ext cx="4286280" cy="2536049"/>
        </a:xfrm>
        <a:prstGeom prst="round1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rgbClr val="FF0000"/>
              </a:solidFill>
            </a:rPr>
            <a:t>Spot idrar </a:t>
          </a:r>
          <a:r>
            <a:rPr lang="tr-TR" sz="2800" b="1" kern="1200" dirty="0" err="1">
              <a:solidFill>
                <a:srgbClr val="FF0000"/>
              </a:solidFill>
            </a:rPr>
            <a:t>Na</a:t>
          </a:r>
          <a:endParaRPr lang="tr-TR" sz="2800" b="1" kern="1200" dirty="0">
            <a:solidFill>
              <a:srgbClr val="FF0000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FE </a:t>
          </a:r>
          <a:r>
            <a:rPr lang="tr-TR" sz="2800" kern="1200" dirty="0" err="1"/>
            <a:t>Na</a:t>
          </a:r>
          <a:endParaRPr lang="tr-TR" sz="2800" kern="1200" dirty="0"/>
        </a:p>
      </dsp:txBody>
      <dsp:txXfrm rot="10800000">
        <a:off x="0" y="3170061"/>
        <a:ext cx="4286280" cy="1902036"/>
      </dsp:txXfrm>
    </dsp:sp>
    <dsp:sp modelId="{9A97C623-C4D0-4986-A892-ACB94E8EDA08}">
      <dsp:nvSpPr>
        <dsp:cNvPr id="0" name=""/>
        <dsp:cNvSpPr/>
      </dsp:nvSpPr>
      <dsp:spPr>
        <a:xfrm rot="5400000">
          <a:off x="5161395" y="1660933"/>
          <a:ext cx="2536049" cy="4286280"/>
        </a:xfrm>
        <a:prstGeom prst="round1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FE Ürik asit (&lt;%12)</a:t>
          </a:r>
        </a:p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(</a:t>
          </a:r>
          <a:r>
            <a:rPr lang="tr-TR" sz="2800" kern="1200" dirty="0" err="1"/>
            <a:t>diüretik</a:t>
          </a:r>
          <a:r>
            <a:rPr lang="tr-TR" sz="2800" kern="1200" dirty="0"/>
            <a:t> kullanımı+)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800" kern="1200" dirty="0"/>
        </a:p>
      </dsp:txBody>
      <dsp:txXfrm rot="-5400000">
        <a:off x="4286279" y="3170061"/>
        <a:ext cx="4286280" cy="1902036"/>
      </dsp:txXfrm>
    </dsp:sp>
    <dsp:sp modelId="{B4379189-7D02-47C3-AB7D-F856EDAB831D}">
      <dsp:nvSpPr>
        <dsp:cNvPr id="0" name=""/>
        <dsp:cNvSpPr/>
      </dsp:nvSpPr>
      <dsp:spPr>
        <a:xfrm>
          <a:off x="3357588" y="1857389"/>
          <a:ext cx="1857382" cy="1245352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Tanı</a:t>
          </a:r>
        </a:p>
      </dsp:txBody>
      <dsp:txXfrm>
        <a:off x="3418381" y="1918182"/>
        <a:ext cx="1735796" cy="11237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D95AEE-7385-4861-9833-C8D3937428C0}">
      <dsp:nvSpPr>
        <dsp:cNvPr id="0" name=""/>
        <dsp:cNvSpPr/>
      </dsp:nvSpPr>
      <dsp:spPr>
        <a:xfrm>
          <a:off x="0" y="309042"/>
          <a:ext cx="8229600" cy="765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74904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Süre ??? 						</a:t>
          </a:r>
        </a:p>
      </dsp:txBody>
      <dsp:txXfrm>
        <a:off x="0" y="309042"/>
        <a:ext cx="8229600" cy="765450"/>
      </dsp:txXfrm>
    </dsp:sp>
    <dsp:sp modelId="{4D07E14F-79FA-49A3-ADFE-813A0ABE2384}">
      <dsp:nvSpPr>
        <dsp:cNvPr id="0" name=""/>
        <dsp:cNvSpPr/>
      </dsp:nvSpPr>
      <dsp:spPr>
        <a:xfrm>
          <a:off x="411480" y="43362"/>
          <a:ext cx="5760720" cy="5313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800" kern="1200" dirty="0"/>
            <a:t>Kronik (&gt;48 saat)</a:t>
          </a:r>
        </a:p>
      </dsp:txBody>
      <dsp:txXfrm>
        <a:off x="437419" y="69301"/>
        <a:ext cx="5708842" cy="479482"/>
      </dsp:txXfrm>
    </dsp:sp>
    <dsp:sp modelId="{F3243A28-EB7A-443B-A5CB-14A61A95DFC8}">
      <dsp:nvSpPr>
        <dsp:cNvPr id="0" name=""/>
        <dsp:cNvSpPr/>
      </dsp:nvSpPr>
      <dsp:spPr>
        <a:xfrm>
          <a:off x="0" y="1437372"/>
          <a:ext cx="8229600" cy="765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74904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128 </a:t>
          </a:r>
          <a:r>
            <a:rPr lang="tr-TR" sz="1800" kern="1200" dirty="0" err="1"/>
            <a:t>mEq</a:t>
          </a:r>
          <a:r>
            <a:rPr lang="tr-TR" sz="1800" kern="1200" dirty="0"/>
            <a:t>/L</a:t>
          </a:r>
        </a:p>
      </dsp:txBody>
      <dsp:txXfrm>
        <a:off x="0" y="1437372"/>
        <a:ext cx="8229600" cy="765450"/>
      </dsp:txXfrm>
    </dsp:sp>
    <dsp:sp modelId="{D9880CE1-4532-4B23-A1A5-9369F9EC24E2}">
      <dsp:nvSpPr>
        <dsp:cNvPr id="0" name=""/>
        <dsp:cNvSpPr/>
      </dsp:nvSpPr>
      <dsp:spPr>
        <a:xfrm>
          <a:off x="411480" y="1171692"/>
          <a:ext cx="5760720" cy="531360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Orta şiddette</a:t>
          </a:r>
        </a:p>
      </dsp:txBody>
      <dsp:txXfrm>
        <a:off x="437419" y="1197631"/>
        <a:ext cx="5708842" cy="479482"/>
      </dsp:txXfrm>
    </dsp:sp>
    <dsp:sp modelId="{E1D90948-D8A0-49A7-A7A2-CA075AA28145}">
      <dsp:nvSpPr>
        <dsp:cNvPr id="0" name=""/>
        <dsp:cNvSpPr/>
      </dsp:nvSpPr>
      <dsp:spPr>
        <a:xfrm>
          <a:off x="0" y="2565703"/>
          <a:ext cx="8229600" cy="765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74904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Yakınması yok..</a:t>
          </a:r>
        </a:p>
      </dsp:txBody>
      <dsp:txXfrm>
        <a:off x="0" y="2565703"/>
        <a:ext cx="8229600" cy="765450"/>
      </dsp:txXfrm>
    </dsp:sp>
    <dsp:sp modelId="{F897ED6C-E8B4-4FE2-AEE6-2F21D1981E6B}">
      <dsp:nvSpPr>
        <dsp:cNvPr id="0" name=""/>
        <dsp:cNvSpPr/>
      </dsp:nvSpPr>
      <dsp:spPr>
        <a:xfrm>
          <a:off x="411480" y="2300022"/>
          <a:ext cx="5760720" cy="531360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/>
            <a:t>Asemptomatik</a:t>
          </a:r>
          <a:r>
            <a:rPr lang="tr-TR" sz="1800" kern="1200" dirty="0"/>
            <a:t> </a:t>
          </a:r>
        </a:p>
      </dsp:txBody>
      <dsp:txXfrm>
        <a:off x="437419" y="2325961"/>
        <a:ext cx="5708842" cy="479482"/>
      </dsp:txXfrm>
    </dsp:sp>
    <dsp:sp modelId="{7A6B7DE3-5AE5-42D0-A487-272F8DF3C789}">
      <dsp:nvSpPr>
        <dsp:cNvPr id="0" name=""/>
        <dsp:cNvSpPr/>
      </dsp:nvSpPr>
      <dsp:spPr>
        <a:xfrm>
          <a:off x="0" y="3694033"/>
          <a:ext cx="8229600" cy="104895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38708" tIns="374904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Nörolojik bulgu yok..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b="1" kern="1200" dirty="0">
              <a:solidFill>
                <a:srgbClr val="FF0000"/>
              </a:solidFill>
            </a:rPr>
            <a:t>Volüm yükleme bulguları mevcut..</a:t>
          </a:r>
        </a:p>
      </dsp:txBody>
      <dsp:txXfrm>
        <a:off x="0" y="3694033"/>
        <a:ext cx="8229600" cy="1048950"/>
      </dsp:txXfrm>
    </dsp:sp>
    <dsp:sp modelId="{92DC022F-84EB-4822-8BAD-39E020023730}">
      <dsp:nvSpPr>
        <dsp:cNvPr id="0" name=""/>
        <dsp:cNvSpPr/>
      </dsp:nvSpPr>
      <dsp:spPr>
        <a:xfrm>
          <a:off x="411480" y="3428353"/>
          <a:ext cx="5760720" cy="53136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Acil yaklaşım gerektiren bir bulgu </a:t>
          </a:r>
          <a:r>
            <a:rPr lang="tr-TR" sz="1800" kern="1200" dirty="0">
              <a:latin typeface="Lucida Sans Unicode"/>
              <a:cs typeface="Lucida Sans Unicode"/>
            </a:rPr>
            <a:t>∅,</a:t>
          </a:r>
          <a:r>
            <a:rPr lang="tr-TR" sz="1800" kern="1200" dirty="0"/>
            <a:t> +</a:t>
          </a:r>
        </a:p>
      </dsp:txBody>
      <dsp:txXfrm>
        <a:off x="437419" y="3454292"/>
        <a:ext cx="5708842" cy="4794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75A43C-5A95-4B17-B637-C49994365710}">
      <dsp:nvSpPr>
        <dsp:cNvPr id="0" name=""/>
        <dsp:cNvSpPr/>
      </dsp:nvSpPr>
      <dsp:spPr>
        <a:xfrm>
          <a:off x="3240364" y="2232244"/>
          <a:ext cx="2088222" cy="187221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KKY        ve  </a:t>
          </a:r>
          <a:r>
            <a:rPr lang="tr-TR" sz="2900" kern="1200" dirty="0" err="1"/>
            <a:t>HipoNa</a:t>
          </a:r>
          <a:endParaRPr lang="tr-TR" sz="2900" kern="1200" dirty="0"/>
        </a:p>
      </dsp:txBody>
      <dsp:txXfrm>
        <a:off x="3546177" y="2506423"/>
        <a:ext cx="1476596" cy="1323856"/>
      </dsp:txXfrm>
    </dsp:sp>
    <dsp:sp modelId="{C5D8F959-75E0-41E5-B1EB-DCF4635263BF}">
      <dsp:nvSpPr>
        <dsp:cNvPr id="0" name=""/>
        <dsp:cNvSpPr/>
      </dsp:nvSpPr>
      <dsp:spPr>
        <a:xfrm rot="16200000">
          <a:off x="4048359" y="1977670"/>
          <a:ext cx="472233" cy="36914"/>
        </a:xfrm>
        <a:custGeom>
          <a:avLst/>
          <a:gdLst/>
          <a:ahLst/>
          <a:cxnLst/>
          <a:rect l="0" t="0" r="0" b="0"/>
          <a:pathLst>
            <a:path>
              <a:moveTo>
                <a:pt x="0" y="18457"/>
              </a:moveTo>
              <a:lnTo>
                <a:pt x="472233" y="1845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272670" y="1984322"/>
        <a:ext cx="23611" cy="23611"/>
      </dsp:txXfrm>
    </dsp:sp>
    <dsp:sp modelId="{8CC78997-266B-419C-BF78-0FAF0853562D}">
      <dsp:nvSpPr>
        <dsp:cNvPr id="0" name=""/>
        <dsp:cNvSpPr/>
      </dsp:nvSpPr>
      <dsp:spPr>
        <a:xfrm>
          <a:off x="3405823" y="2706"/>
          <a:ext cx="1757304" cy="175730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Kalp debisinde azalma</a:t>
          </a:r>
        </a:p>
      </dsp:txBody>
      <dsp:txXfrm>
        <a:off x="3663174" y="260057"/>
        <a:ext cx="1242602" cy="1242602"/>
      </dsp:txXfrm>
    </dsp:sp>
    <dsp:sp modelId="{C123E1BC-5731-4DF2-A17A-49E74E8AD17E}">
      <dsp:nvSpPr>
        <dsp:cNvPr id="0" name=""/>
        <dsp:cNvSpPr/>
      </dsp:nvSpPr>
      <dsp:spPr>
        <a:xfrm>
          <a:off x="5328587" y="3149894"/>
          <a:ext cx="364229" cy="36914"/>
        </a:xfrm>
        <a:custGeom>
          <a:avLst/>
          <a:gdLst/>
          <a:ahLst/>
          <a:cxnLst/>
          <a:rect l="0" t="0" r="0" b="0"/>
          <a:pathLst>
            <a:path>
              <a:moveTo>
                <a:pt x="0" y="18457"/>
              </a:moveTo>
              <a:lnTo>
                <a:pt x="364229" y="1845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5501596" y="3159246"/>
        <a:ext cx="18211" cy="18211"/>
      </dsp:txXfrm>
    </dsp:sp>
    <dsp:sp modelId="{76B538B8-EB02-4B4E-B889-C047AE21944F}">
      <dsp:nvSpPr>
        <dsp:cNvPr id="0" name=""/>
        <dsp:cNvSpPr/>
      </dsp:nvSpPr>
      <dsp:spPr>
        <a:xfrm>
          <a:off x="5692816" y="2289699"/>
          <a:ext cx="1757304" cy="1757304"/>
        </a:xfrm>
        <a:prstGeom prst="ellipse">
          <a:avLst/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Efektif dolaşan volümde azalma</a:t>
          </a:r>
        </a:p>
      </dsp:txBody>
      <dsp:txXfrm>
        <a:off x="5950167" y="2547050"/>
        <a:ext cx="1242602" cy="1242602"/>
      </dsp:txXfrm>
    </dsp:sp>
    <dsp:sp modelId="{9581AEF2-2B7F-4EB3-A647-274303F1CD86}">
      <dsp:nvSpPr>
        <dsp:cNvPr id="0" name=""/>
        <dsp:cNvSpPr/>
      </dsp:nvSpPr>
      <dsp:spPr>
        <a:xfrm rot="5400000">
          <a:off x="4048359" y="4322119"/>
          <a:ext cx="472233" cy="36914"/>
        </a:xfrm>
        <a:custGeom>
          <a:avLst/>
          <a:gdLst/>
          <a:ahLst/>
          <a:cxnLst/>
          <a:rect l="0" t="0" r="0" b="0"/>
          <a:pathLst>
            <a:path>
              <a:moveTo>
                <a:pt x="0" y="18457"/>
              </a:moveTo>
              <a:lnTo>
                <a:pt x="472233" y="1845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272670" y="4328770"/>
        <a:ext cx="23611" cy="23611"/>
      </dsp:txXfrm>
    </dsp:sp>
    <dsp:sp modelId="{990CB856-1A7A-43F8-ADB5-92F38A94604F}">
      <dsp:nvSpPr>
        <dsp:cNvPr id="0" name=""/>
        <dsp:cNvSpPr/>
      </dsp:nvSpPr>
      <dsp:spPr>
        <a:xfrm>
          <a:off x="3405823" y="4576692"/>
          <a:ext cx="1757304" cy="1757304"/>
        </a:xfrm>
        <a:prstGeom prst="ellipse">
          <a:avLst/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RAAS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SSS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ADH</a:t>
          </a:r>
        </a:p>
      </dsp:txBody>
      <dsp:txXfrm>
        <a:off x="3663174" y="4834043"/>
        <a:ext cx="1242602" cy="1242602"/>
      </dsp:txXfrm>
    </dsp:sp>
    <dsp:sp modelId="{A432B838-4241-48D9-80E8-E1CC7B88C89B}">
      <dsp:nvSpPr>
        <dsp:cNvPr id="0" name=""/>
        <dsp:cNvSpPr/>
      </dsp:nvSpPr>
      <dsp:spPr>
        <a:xfrm rot="10800000">
          <a:off x="2876135" y="3149894"/>
          <a:ext cx="364229" cy="36914"/>
        </a:xfrm>
        <a:custGeom>
          <a:avLst/>
          <a:gdLst/>
          <a:ahLst/>
          <a:cxnLst/>
          <a:rect l="0" t="0" r="0" b="0"/>
          <a:pathLst>
            <a:path>
              <a:moveTo>
                <a:pt x="0" y="18457"/>
              </a:moveTo>
              <a:lnTo>
                <a:pt x="364229" y="1845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3049144" y="3159246"/>
        <a:ext cx="18211" cy="18211"/>
      </dsp:txXfrm>
    </dsp:sp>
    <dsp:sp modelId="{C5A951BD-0D0F-4969-8A20-408319A67DF8}">
      <dsp:nvSpPr>
        <dsp:cNvPr id="0" name=""/>
        <dsp:cNvSpPr/>
      </dsp:nvSpPr>
      <dsp:spPr>
        <a:xfrm>
          <a:off x="1118830" y="2289699"/>
          <a:ext cx="1757304" cy="1757304"/>
        </a:xfrm>
        <a:prstGeom prst="ellipse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 err="1"/>
            <a:t>Renal</a:t>
          </a:r>
          <a:r>
            <a:rPr lang="tr-TR" sz="2100" kern="1200" dirty="0"/>
            <a:t> </a:t>
          </a:r>
          <a:r>
            <a:rPr lang="tr-TR" sz="2100" kern="1200" dirty="0" err="1"/>
            <a:t>Na</a:t>
          </a:r>
          <a:r>
            <a:rPr lang="tr-TR" sz="2100" kern="1200" dirty="0"/>
            <a:t> ve su atılımı azalır.</a:t>
          </a:r>
        </a:p>
      </dsp:txBody>
      <dsp:txXfrm>
        <a:off x="1376181" y="2547050"/>
        <a:ext cx="1242602" cy="12426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2ED48-C3E3-4C89-B068-4AD4EF2F885A}">
      <dsp:nvSpPr>
        <dsp:cNvPr id="0" name=""/>
        <dsp:cNvSpPr/>
      </dsp:nvSpPr>
      <dsp:spPr>
        <a:xfrm>
          <a:off x="0" y="19676"/>
          <a:ext cx="5669480" cy="749487"/>
        </a:xfrm>
        <a:prstGeom prst="roundRect">
          <a:avLst/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Ilımlı su kısıtlaması (1.5 L/gün)</a:t>
          </a:r>
        </a:p>
      </dsp:txBody>
      <dsp:txXfrm>
        <a:off x="36587" y="56263"/>
        <a:ext cx="5596306" cy="676313"/>
      </dsp:txXfrm>
    </dsp:sp>
    <dsp:sp modelId="{0DA4B87F-F5E4-4E33-8D5B-C9E9B9E0CC7C}">
      <dsp:nvSpPr>
        <dsp:cNvPr id="0" name=""/>
        <dsp:cNvSpPr/>
      </dsp:nvSpPr>
      <dsp:spPr>
        <a:xfrm>
          <a:off x="0" y="769163"/>
          <a:ext cx="5669480" cy="877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6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2400" kern="1200" dirty="0"/>
            <a:t>Ağır </a:t>
          </a:r>
          <a:r>
            <a:rPr lang="tr-TR" sz="2400" kern="1200" dirty="0" err="1"/>
            <a:t>hiponatremi</a:t>
          </a:r>
          <a:r>
            <a:rPr lang="tr-TR" sz="2400" kern="1200" dirty="0"/>
            <a:t> yok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2400" kern="1200" dirty="0" err="1"/>
            <a:t>Diüretiğe</a:t>
          </a:r>
          <a:r>
            <a:rPr lang="tr-TR" sz="2400" kern="1200" dirty="0"/>
            <a:t> cevaplı KKY</a:t>
          </a:r>
        </a:p>
      </dsp:txBody>
      <dsp:txXfrm>
        <a:off x="0" y="769163"/>
        <a:ext cx="5669480" cy="877680"/>
      </dsp:txXfrm>
    </dsp:sp>
    <dsp:sp modelId="{A07729D3-77CD-4471-ACA7-C8C7789122D9}">
      <dsp:nvSpPr>
        <dsp:cNvPr id="0" name=""/>
        <dsp:cNvSpPr/>
      </dsp:nvSpPr>
      <dsp:spPr>
        <a:xfrm>
          <a:off x="0" y="1646843"/>
          <a:ext cx="5669480" cy="832422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Sıkı su kısıtlaması (&lt;1L/gün)</a:t>
          </a:r>
        </a:p>
      </dsp:txBody>
      <dsp:txXfrm>
        <a:off x="40635" y="1687478"/>
        <a:ext cx="5588210" cy="751152"/>
      </dsp:txXfrm>
    </dsp:sp>
    <dsp:sp modelId="{7C74E57A-C92D-45C2-9E9B-D2413690F2D4}">
      <dsp:nvSpPr>
        <dsp:cNvPr id="0" name=""/>
        <dsp:cNvSpPr/>
      </dsp:nvSpPr>
      <dsp:spPr>
        <a:xfrm>
          <a:off x="0" y="2479265"/>
          <a:ext cx="5669480" cy="877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6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2400" kern="1200" dirty="0" err="1"/>
            <a:t>Diüretiklere</a:t>
          </a:r>
          <a:r>
            <a:rPr lang="tr-TR" sz="2400" kern="1200" dirty="0"/>
            <a:t> dirençli KKY</a:t>
          </a:r>
        </a:p>
      </dsp:txBody>
      <dsp:txXfrm>
        <a:off x="0" y="2479265"/>
        <a:ext cx="5669480" cy="8776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C42A6-7AF9-44A4-8A24-725D7ECB03A4}">
      <dsp:nvSpPr>
        <dsp:cNvPr id="0" name=""/>
        <dsp:cNvSpPr/>
      </dsp:nvSpPr>
      <dsp:spPr>
        <a:xfrm>
          <a:off x="1004" y="0"/>
          <a:ext cx="2611933" cy="5162572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2. gün</a:t>
          </a:r>
        </a:p>
      </dsp:txBody>
      <dsp:txXfrm>
        <a:off x="1004" y="0"/>
        <a:ext cx="2611933" cy="1548771"/>
      </dsp:txXfrm>
    </dsp:sp>
    <dsp:sp modelId="{E0B158F7-259D-492F-93CE-41E661678B0E}">
      <dsp:nvSpPr>
        <dsp:cNvPr id="0" name=""/>
        <dsp:cNvSpPr/>
      </dsp:nvSpPr>
      <dsp:spPr>
        <a:xfrm>
          <a:off x="262197" y="1549479"/>
          <a:ext cx="2089546" cy="1395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 err="1">
              <a:solidFill>
                <a:schemeClr val="tx1"/>
              </a:solidFill>
            </a:rPr>
            <a:t>Dispne</a:t>
          </a:r>
          <a:r>
            <a:rPr lang="tr-TR" sz="1400" b="1" kern="1200" dirty="0">
              <a:solidFill>
                <a:schemeClr val="tx1"/>
              </a:solidFill>
            </a:rPr>
            <a:t> +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>
              <a:solidFill>
                <a:schemeClr val="tx1"/>
              </a:solidFill>
            </a:rPr>
            <a:t>TA:122/73 </a:t>
          </a:r>
          <a:r>
            <a:rPr lang="tr-TR" sz="1400" b="1" kern="1200" dirty="0" err="1">
              <a:solidFill>
                <a:schemeClr val="tx1"/>
              </a:solidFill>
            </a:rPr>
            <a:t>mmHg</a:t>
          </a:r>
          <a:endParaRPr lang="tr-TR" sz="1400" b="1" kern="1200" dirty="0">
            <a:solidFill>
              <a:schemeClr val="tx1"/>
            </a:solidFill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 err="1">
              <a:solidFill>
                <a:schemeClr val="tx1"/>
              </a:solidFill>
            </a:rPr>
            <a:t>Nb</a:t>
          </a:r>
          <a:r>
            <a:rPr lang="tr-TR" sz="1400" b="1" kern="1200" dirty="0">
              <a:solidFill>
                <a:schemeClr val="tx1"/>
              </a:solidFill>
            </a:rPr>
            <a:t>:98/</a:t>
          </a:r>
          <a:r>
            <a:rPr lang="tr-TR" sz="1400" b="1" kern="1200" dirty="0" err="1">
              <a:solidFill>
                <a:schemeClr val="tx1"/>
              </a:solidFill>
            </a:rPr>
            <a:t>dk</a:t>
          </a:r>
          <a:r>
            <a:rPr lang="tr-TR" sz="1400" b="1" kern="1200" dirty="0">
              <a:solidFill>
                <a:schemeClr val="tx1"/>
              </a:solidFill>
            </a:rPr>
            <a:t>, SS:21/</a:t>
          </a:r>
          <a:r>
            <a:rPr lang="tr-TR" sz="1400" b="1" kern="1200" dirty="0" err="1">
              <a:solidFill>
                <a:schemeClr val="tx1"/>
              </a:solidFill>
            </a:rPr>
            <a:t>dk</a:t>
          </a:r>
          <a:endParaRPr lang="tr-TR" sz="1400" b="1" kern="1200" dirty="0">
            <a:solidFill>
              <a:schemeClr val="tx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400" b="1" kern="1200" dirty="0">
              <a:solidFill>
                <a:schemeClr val="tx1"/>
              </a:solidFill>
            </a:rPr>
            <a:t>1L </a:t>
          </a:r>
          <a:r>
            <a:rPr lang="tr-TR" sz="1400" b="1" kern="1200" dirty="0" err="1">
              <a:solidFill>
                <a:schemeClr val="tx1"/>
              </a:solidFill>
            </a:rPr>
            <a:t>diürez</a:t>
          </a:r>
          <a:endParaRPr lang="tr-TR" sz="1400" b="1" kern="1200" dirty="0">
            <a:solidFill>
              <a:schemeClr val="tx1"/>
            </a:solidFill>
          </a:endParaRPr>
        </a:p>
      </dsp:txBody>
      <dsp:txXfrm>
        <a:off x="303076" y="1590358"/>
        <a:ext cx="2007788" cy="1313950"/>
      </dsp:txXfrm>
    </dsp:sp>
    <dsp:sp modelId="{316D3023-34BF-43A2-8632-1C1CE8A54DC9}">
      <dsp:nvSpPr>
        <dsp:cNvPr id="0" name=""/>
        <dsp:cNvSpPr/>
      </dsp:nvSpPr>
      <dsp:spPr>
        <a:xfrm>
          <a:off x="262197" y="3065681"/>
          <a:ext cx="2089546" cy="934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5714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5714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5714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 err="1">
              <a:solidFill>
                <a:srgbClr val="0070C0"/>
              </a:solidFill>
            </a:rPr>
            <a:t>Na</a:t>
          </a:r>
          <a:r>
            <a:rPr lang="tr-TR" sz="1800" b="1" kern="1200" dirty="0">
              <a:solidFill>
                <a:srgbClr val="0070C0"/>
              </a:solidFill>
            </a:rPr>
            <a:t>:126</a:t>
          </a:r>
          <a:r>
            <a:rPr lang="tr-TR" sz="1800" kern="1200" dirty="0">
              <a:solidFill>
                <a:srgbClr val="0070C0"/>
              </a:solidFill>
            </a:rPr>
            <a:t>, K:4.2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>
              <a:solidFill>
                <a:srgbClr val="0070C0"/>
              </a:solidFill>
            </a:rPr>
            <a:t>Kre</a:t>
          </a:r>
          <a:r>
            <a:rPr lang="tr-TR" sz="1800" kern="1200" dirty="0">
              <a:solidFill>
                <a:srgbClr val="0070C0"/>
              </a:solidFill>
            </a:rPr>
            <a:t>:2, BUN:38</a:t>
          </a:r>
        </a:p>
      </dsp:txBody>
      <dsp:txXfrm>
        <a:off x="289563" y="3093047"/>
        <a:ext cx="2034814" cy="879620"/>
      </dsp:txXfrm>
    </dsp:sp>
    <dsp:sp modelId="{8864110E-75E3-4F25-A6DE-1274A4BECCD0}">
      <dsp:nvSpPr>
        <dsp:cNvPr id="0" name=""/>
        <dsp:cNvSpPr/>
      </dsp:nvSpPr>
      <dsp:spPr>
        <a:xfrm>
          <a:off x="214305" y="4071966"/>
          <a:ext cx="2089546" cy="7832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1429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11429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1429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 err="1">
              <a:solidFill>
                <a:srgbClr val="FF0000"/>
              </a:solidFill>
            </a:rPr>
            <a:t>Furosemid</a:t>
          </a:r>
          <a:r>
            <a:rPr lang="tr-TR" sz="1800" b="1" kern="1200" dirty="0">
              <a:solidFill>
                <a:srgbClr val="FF0000"/>
              </a:solidFill>
            </a:rPr>
            <a:t>   2x80 mg IV</a:t>
          </a:r>
        </a:p>
      </dsp:txBody>
      <dsp:txXfrm>
        <a:off x="237244" y="4094905"/>
        <a:ext cx="2043668" cy="737330"/>
      </dsp:txXfrm>
    </dsp:sp>
    <dsp:sp modelId="{7BF08499-A89D-4F51-B37F-F0DF316090F1}">
      <dsp:nvSpPr>
        <dsp:cNvPr id="0" name=""/>
        <dsp:cNvSpPr/>
      </dsp:nvSpPr>
      <dsp:spPr>
        <a:xfrm>
          <a:off x="2808833" y="0"/>
          <a:ext cx="2611933" cy="5162572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3. gün</a:t>
          </a:r>
        </a:p>
      </dsp:txBody>
      <dsp:txXfrm>
        <a:off x="2808833" y="0"/>
        <a:ext cx="2611933" cy="1548771"/>
      </dsp:txXfrm>
    </dsp:sp>
    <dsp:sp modelId="{50B2595D-1913-4521-B9E4-9B608C5F1ABA}">
      <dsp:nvSpPr>
        <dsp:cNvPr id="0" name=""/>
        <dsp:cNvSpPr/>
      </dsp:nvSpPr>
      <dsp:spPr>
        <a:xfrm>
          <a:off x="3071844" y="1522601"/>
          <a:ext cx="2089546" cy="14238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7143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17143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714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>
              <a:solidFill>
                <a:schemeClr val="tx1"/>
              </a:solidFill>
            </a:rPr>
            <a:t>GD daha iyi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>
              <a:solidFill>
                <a:schemeClr val="tx1"/>
              </a:solidFill>
            </a:rPr>
            <a:t>TA:120/70 </a:t>
          </a:r>
          <a:r>
            <a:rPr lang="tr-TR" sz="1700" kern="1200" dirty="0" err="1">
              <a:solidFill>
                <a:schemeClr val="tx1"/>
              </a:solidFill>
            </a:rPr>
            <a:t>mmHg</a:t>
          </a:r>
          <a:endParaRPr lang="tr-TR" sz="1700" kern="1200" dirty="0">
            <a:solidFill>
              <a:schemeClr val="tx1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 err="1">
              <a:solidFill>
                <a:schemeClr val="tx1"/>
              </a:solidFill>
            </a:rPr>
            <a:t>Nb</a:t>
          </a:r>
          <a:r>
            <a:rPr lang="tr-TR" sz="1700" kern="1200" dirty="0">
              <a:solidFill>
                <a:schemeClr val="tx1"/>
              </a:solidFill>
            </a:rPr>
            <a:t>:88/</a:t>
          </a:r>
          <a:r>
            <a:rPr lang="tr-TR" sz="1700" kern="1200" dirty="0" err="1">
              <a:solidFill>
                <a:schemeClr val="tx1"/>
              </a:solidFill>
            </a:rPr>
            <a:t>dk</a:t>
          </a:r>
          <a:r>
            <a:rPr lang="tr-TR" sz="1700" kern="1200" dirty="0">
              <a:solidFill>
                <a:schemeClr val="tx1"/>
              </a:solidFill>
            </a:rPr>
            <a:t>, SS:17/</a:t>
          </a:r>
          <a:r>
            <a:rPr lang="tr-TR" sz="1700" kern="1200" dirty="0" err="1">
              <a:solidFill>
                <a:schemeClr val="tx1"/>
              </a:solidFill>
            </a:rPr>
            <a:t>dk</a:t>
          </a:r>
          <a:endParaRPr lang="tr-TR" sz="1700" kern="1200" dirty="0">
            <a:solidFill>
              <a:schemeClr val="tx1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>
              <a:solidFill>
                <a:schemeClr val="tx1"/>
              </a:solidFill>
            </a:rPr>
            <a:t>1.5L </a:t>
          </a:r>
          <a:r>
            <a:rPr lang="tr-TR" sz="1700" kern="1200" dirty="0" err="1">
              <a:solidFill>
                <a:schemeClr val="tx1"/>
              </a:solidFill>
            </a:rPr>
            <a:t>diürez</a:t>
          </a:r>
          <a:endParaRPr lang="tr-TR" sz="1700" kern="1200" dirty="0">
            <a:solidFill>
              <a:schemeClr val="tx1"/>
            </a:solidFill>
          </a:endParaRPr>
        </a:p>
      </dsp:txBody>
      <dsp:txXfrm>
        <a:off x="3113548" y="1564305"/>
        <a:ext cx="2006138" cy="1340481"/>
      </dsp:txXfrm>
    </dsp:sp>
    <dsp:sp modelId="{72A1D1E7-37C2-45F4-BECB-704D75B23631}">
      <dsp:nvSpPr>
        <dsp:cNvPr id="0" name=""/>
        <dsp:cNvSpPr/>
      </dsp:nvSpPr>
      <dsp:spPr>
        <a:xfrm>
          <a:off x="3070026" y="3102092"/>
          <a:ext cx="2089546" cy="8364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2857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22857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285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 err="1">
              <a:solidFill>
                <a:srgbClr val="0070C0"/>
              </a:solidFill>
            </a:rPr>
            <a:t>Na</a:t>
          </a:r>
          <a:r>
            <a:rPr lang="tr-TR" sz="1800" b="1" kern="1200" dirty="0">
              <a:solidFill>
                <a:srgbClr val="0070C0"/>
              </a:solidFill>
            </a:rPr>
            <a:t>:124</a:t>
          </a:r>
          <a:r>
            <a:rPr lang="tr-TR" sz="1800" kern="1200" dirty="0">
              <a:solidFill>
                <a:srgbClr val="0070C0"/>
              </a:solidFill>
            </a:rPr>
            <a:t>, K:4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>
              <a:solidFill>
                <a:srgbClr val="0070C0"/>
              </a:solidFill>
            </a:rPr>
            <a:t>Kre</a:t>
          </a:r>
          <a:r>
            <a:rPr lang="tr-TR" sz="1800" kern="1200" dirty="0">
              <a:solidFill>
                <a:srgbClr val="0070C0"/>
              </a:solidFill>
            </a:rPr>
            <a:t>:2.1, BUN:45</a:t>
          </a:r>
        </a:p>
      </dsp:txBody>
      <dsp:txXfrm>
        <a:off x="3094525" y="3126591"/>
        <a:ext cx="2040548" cy="787462"/>
      </dsp:txXfrm>
    </dsp:sp>
    <dsp:sp modelId="{C09DB44E-D166-4B56-A691-92A69CF59B2F}">
      <dsp:nvSpPr>
        <dsp:cNvPr id="0" name=""/>
        <dsp:cNvSpPr/>
      </dsp:nvSpPr>
      <dsp:spPr>
        <a:xfrm>
          <a:off x="3071844" y="4071966"/>
          <a:ext cx="2089546" cy="8364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8571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28571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8571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 err="1">
              <a:solidFill>
                <a:srgbClr val="FF0000"/>
              </a:solidFill>
            </a:rPr>
            <a:t>Furosemid</a:t>
          </a:r>
          <a:r>
            <a:rPr lang="tr-TR" sz="1800" b="1" kern="1200" dirty="0">
              <a:solidFill>
                <a:srgbClr val="FF0000"/>
              </a:solidFill>
            </a:rPr>
            <a:t> </a:t>
          </a:r>
          <a:r>
            <a:rPr lang="tr-TR" sz="1800" b="1" kern="1200" dirty="0" err="1">
              <a:solidFill>
                <a:srgbClr val="FF0000"/>
              </a:solidFill>
            </a:rPr>
            <a:t>infüzyonu</a:t>
          </a:r>
          <a:endParaRPr lang="tr-TR" sz="1800" b="1" kern="1200" dirty="0">
            <a:solidFill>
              <a:srgbClr val="FF0000"/>
            </a:solidFill>
          </a:endParaRPr>
        </a:p>
      </dsp:txBody>
      <dsp:txXfrm>
        <a:off x="3096343" y="4096465"/>
        <a:ext cx="2040548" cy="787462"/>
      </dsp:txXfrm>
    </dsp:sp>
    <dsp:sp modelId="{B002B2EF-90EF-46D7-A0C6-E0246621FF79}">
      <dsp:nvSpPr>
        <dsp:cNvPr id="0" name=""/>
        <dsp:cNvSpPr/>
      </dsp:nvSpPr>
      <dsp:spPr>
        <a:xfrm>
          <a:off x="5616661" y="0"/>
          <a:ext cx="2611933" cy="5162572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4. gün</a:t>
          </a:r>
        </a:p>
      </dsp:txBody>
      <dsp:txXfrm>
        <a:off x="5616661" y="0"/>
        <a:ext cx="2611933" cy="1548771"/>
      </dsp:txXfrm>
    </dsp:sp>
    <dsp:sp modelId="{C1A890EF-5714-45B7-8C25-8C1198C4CADA}">
      <dsp:nvSpPr>
        <dsp:cNvPr id="0" name=""/>
        <dsp:cNvSpPr/>
      </dsp:nvSpPr>
      <dsp:spPr>
        <a:xfrm>
          <a:off x="5879673" y="1511098"/>
          <a:ext cx="2089546" cy="19998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34286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34286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34286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1"/>
              </a:solidFill>
            </a:rPr>
            <a:t>GD aynı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1"/>
              </a:solidFill>
            </a:rPr>
            <a:t>TA:121/80 </a:t>
          </a:r>
          <a:r>
            <a:rPr lang="tr-TR" sz="1600" b="1" kern="1200" dirty="0" err="1">
              <a:solidFill>
                <a:schemeClr val="tx1"/>
              </a:solidFill>
            </a:rPr>
            <a:t>mmHg</a:t>
          </a:r>
          <a:endParaRPr lang="tr-TR" sz="1600" b="1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 err="1">
              <a:solidFill>
                <a:schemeClr val="tx1"/>
              </a:solidFill>
            </a:rPr>
            <a:t>Nb</a:t>
          </a:r>
          <a:r>
            <a:rPr lang="tr-TR" sz="1600" b="1" kern="1200" dirty="0">
              <a:solidFill>
                <a:schemeClr val="tx1"/>
              </a:solidFill>
            </a:rPr>
            <a:t>:93/</a:t>
          </a:r>
          <a:r>
            <a:rPr lang="tr-TR" sz="1600" b="1" kern="1200" dirty="0" err="1">
              <a:solidFill>
                <a:schemeClr val="tx1"/>
              </a:solidFill>
            </a:rPr>
            <a:t>dk</a:t>
          </a:r>
          <a:r>
            <a:rPr lang="tr-TR" sz="1600" b="1" kern="1200" dirty="0">
              <a:solidFill>
                <a:schemeClr val="tx1"/>
              </a:solidFill>
            </a:rPr>
            <a:t>, SS:16/</a:t>
          </a:r>
          <a:r>
            <a:rPr lang="tr-TR" sz="1600" b="1" kern="1200" dirty="0" err="1">
              <a:solidFill>
                <a:schemeClr val="tx1"/>
              </a:solidFill>
            </a:rPr>
            <a:t>dk</a:t>
          </a:r>
          <a:endParaRPr lang="tr-TR" sz="1600" b="1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rgbClr val="FF0000"/>
              </a:solidFill>
            </a:rPr>
            <a:t>0.75 L </a:t>
          </a:r>
          <a:r>
            <a:rPr lang="tr-TR" sz="1600" b="1" kern="1200" dirty="0" err="1">
              <a:solidFill>
                <a:srgbClr val="FF0000"/>
              </a:solidFill>
            </a:rPr>
            <a:t>diürez</a:t>
          </a:r>
          <a:endParaRPr lang="tr-TR" sz="1600" b="1" kern="1200" dirty="0">
            <a:solidFill>
              <a:srgbClr val="FF0000"/>
            </a:solidFill>
          </a:endParaRPr>
        </a:p>
      </dsp:txBody>
      <dsp:txXfrm>
        <a:off x="5938247" y="1569672"/>
        <a:ext cx="1972398" cy="1882712"/>
      </dsp:txXfrm>
    </dsp:sp>
    <dsp:sp modelId="{BEF1DDF4-03AA-4C75-A0E6-15B8CF6F02D3}">
      <dsp:nvSpPr>
        <dsp:cNvPr id="0" name=""/>
        <dsp:cNvSpPr/>
      </dsp:nvSpPr>
      <dsp:spPr>
        <a:xfrm>
          <a:off x="5877855" y="3729501"/>
          <a:ext cx="2089546" cy="1174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 err="1">
              <a:solidFill>
                <a:srgbClr val="FF0000"/>
              </a:solidFill>
            </a:rPr>
            <a:t>Na</a:t>
          </a:r>
          <a:r>
            <a:rPr lang="tr-TR" sz="1800" b="1" kern="1200" dirty="0">
              <a:solidFill>
                <a:srgbClr val="FF0000"/>
              </a:solidFill>
            </a:rPr>
            <a:t>:120</a:t>
          </a:r>
          <a:r>
            <a:rPr lang="tr-TR" sz="1800" kern="1200" dirty="0">
              <a:solidFill>
                <a:srgbClr val="FF0000"/>
              </a:solidFill>
            </a:rPr>
            <a:t>, </a:t>
          </a:r>
          <a:r>
            <a:rPr lang="tr-TR" sz="1800" b="1" kern="1200" dirty="0">
              <a:solidFill>
                <a:schemeClr val="tx1"/>
              </a:solidFill>
            </a:rPr>
            <a:t>K:3.8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 err="1">
              <a:solidFill>
                <a:srgbClr val="FF0000"/>
              </a:solidFill>
            </a:rPr>
            <a:t>Kre</a:t>
          </a:r>
          <a:r>
            <a:rPr lang="tr-TR" sz="1800" b="1" kern="1200" dirty="0">
              <a:solidFill>
                <a:srgbClr val="FF0000"/>
              </a:solidFill>
            </a:rPr>
            <a:t>:2.4, BUN:51</a:t>
          </a:r>
        </a:p>
      </dsp:txBody>
      <dsp:txXfrm>
        <a:off x="5912264" y="3763910"/>
        <a:ext cx="2020728" cy="110599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D95AEE-7385-4861-9833-C8D3937428C0}">
      <dsp:nvSpPr>
        <dsp:cNvPr id="0" name=""/>
        <dsp:cNvSpPr/>
      </dsp:nvSpPr>
      <dsp:spPr>
        <a:xfrm>
          <a:off x="0" y="424828"/>
          <a:ext cx="822960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54076" rIns="638708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700" kern="1200" dirty="0"/>
            <a:t>Yatan hasta, takip altında						</a:t>
          </a:r>
        </a:p>
      </dsp:txBody>
      <dsp:txXfrm>
        <a:off x="0" y="424828"/>
        <a:ext cx="8229600" cy="722925"/>
      </dsp:txXfrm>
    </dsp:sp>
    <dsp:sp modelId="{4D07E14F-79FA-49A3-ADFE-813A0ABE2384}">
      <dsp:nvSpPr>
        <dsp:cNvPr id="0" name=""/>
        <dsp:cNvSpPr/>
      </dsp:nvSpPr>
      <dsp:spPr>
        <a:xfrm>
          <a:off x="411480" y="173908"/>
          <a:ext cx="5760720" cy="5018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700" kern="1200" dirty="0"/>
            <a:t>Akut (&lt;48 saat)</a:t>
          </a:r>
        </a:p>
      </dsp:txBody>
      <dsp:txXfrm>
        <a:off x="435978" y="198406"/>
        <a:ext cx="5711724" cy="452844"/>
      </dsp:txXfrm>
    </dsp:sp>
    <dsp:sp modelId="{F3243A28-EB7A-443B-A5CB-14A61A95DFC8}">
      <dsp:nvSpPr>
        <dsp:cNvPr id="0" name=""/>
        <dsp:cNvSpPr/>
      </dsp:nvSpPr>
      <dsp:spPr>
        <a:xfrm>
          <a:off x="0" y="1490473"/>
          <a:ext cx="822960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54076" rIns="638708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700" kern="1200" dirty="0"/>
            <a:t>112 </a:t>
          </a:r>
          <a:r>
            <a:rPr lang="tr-TR" sz="1700" kern="1200" dirty="0" err="1"/>
            <a:t>mmol</a:t>
          </a:r>
          <a:r>
            <a:rPr lang="tr-TR" sz="1700" kern="1200" dirty="0"/>
            <a:t>/L</a:t>
          </a:r>
        </a:p>
      </dsp:txBody>
      <dsp:txXfrm>
        <a:off x="0" y="1490473"/>
        <a:ext cx="8229600" cy="722925"/>
      </dsp:txXfrm>
    </dsp:sp>
    <dsp:sp modelId="{D9880CE1-4532-4B23-A1A5-9369F9EC24E2}">
      <dsp:nvSpPr>
        <dsp:cNvPr id="0" name=""/>
        <dsp:cNvSpPr/>
      </dsp:nvSpPr>
      <dsp:spPr>
        <a:xfrm>
          <a:off x="411480" y="1239553"/>
          <a:ext cx="5760720" cy="501840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Ağır/şiddetli </a:t>
          </a:r>
          <a:r>
            <a:rPr lang="tr-TR" sz="1700" kern="1200" dirty="0" err="1"/>
            <a:t>hiponatremi</a:t>
          </a:r>
          <a:endParaRPr lang="tr-TR" sz="1700" kern="1200" dirty="0"/>
        </a:p>
      </dsp:txBody>
      <dsp:txXfrm>
        <a:off x="435978" y="1264051"/>
        <a:ext cx="5711724" cy="452844"/>
      </dsp:txXfrm>
    </dsp:sp>
    <dsp:sp modelId="{E1D90948-D8A0-49A7-A7A2-CA075AA28145}">
      <dsp:nvSpPr>
        <dsp:cNvPr id="0" name=""/>
        <dsp:cNvSpPr/>
      </dsp:nvSpPr>
      <dsp:spPr>
        <a:xfrm>
          <a:off x="0" y="2556118"/>
          <a:ext cx="822960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54076" rIns="638708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700" kern="1200" dirty="0"/>
            <a:t>Bilinç durumu:</a:t>
          </a:r>
          <a:r>
            <a:rPr lang="tr-TR" sz="1700" kern="1200" dirty="0" err="1"/>
            <a:t>stupor</a:t>
          </a:r>
          <a:r>
            <a:rPr lang="tr-TR" sz="1700" kern="1200" dirty="0"/>
            <a:t> (GKS:8/15) + nöbet..</a:t>
          </a:r>
        </a:p>
      </dsp:txBody>
      <dsp:txXfrm>
        <a:off x="0" y="2556118"/>
        <a:ext cx="8229600" cy="722925"/>
      </dsp:txXfrm>
    </dsp:sp>
    <dsp:sp modelId="{F897ED6C-E8B4-4FE2-AEE6-2F21D1981E6B}">
      <dsp:nvSpPr>
        <dsp:cNvPr id="0" name=""/>
        <dsp:cNvSpPr/>
      </dsp:nvSpPr>
      <dsp:spPr>
        <a:xfrm>
          <a:off x="411480" y="2305198"/>
          <a:ext cx="5760720" cy="501840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 err="1"/>
            <a:t>Semptomatik</a:t>
          </a:r>
          <a:r>
            <a:rPr lang="tr-TR" sz="1700" kern="1200" dirty="0"/>
            <a:t> </a:t>
          </a:r>
        </a:p>
      </dsp:txBody>
      <dsp:txXfrm>
        <a:off x="435978" y="2329696"/>
        <a:ext cx="5711724" cy="452844"/>
      </dsp:txXfrm>
    </dsp:sp>
    <dsp:sp modelId="{7A6B7DE3-5AE5-42D0-A487-272F8DF3C789}">
      <dsp:nvSpPr>
        <dsp:cNvPr id="0" name=""/>
        <dsp:cNvSpPr/>
      </dsp:nvSpPr>
      <dsp:spPr>
        <a:xfrm>
          <a:off x="0" y="3621763"/>
          <a:ext cx="8229600" cy="990675"/>
        </a:xfrm>
        <a:prstGeom prst="rect">
          <a:avLst/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638708" tIns="354076" rIns="638708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700" b="1" kern="1200" dirty="0">
              <a:solidFill>
                <a:srgbClr val="FFFF00"/>
              </a:solidFill>
            </a:rPr>
            <a:t>Nörolojik bulgu (nöbet) +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700" b="1" kern="1200" dirty="0">
              <a:solidFill>
                <a:srgbClr val="FFFF00"/>
              </a:solidFill>
            </a:rPr>
            <a:t>Akut şiddetli </a:t>
          </a:r>
          <a:r>
            <a:rPr lang="tr-TR" sz="1700" b="1" kern="1200" dirty="0" err="1">
              <a:solidFill>
                <a:srgbClr val="FFFF00"/>
              </a:solidFill>
            </a:rPr>
            <a:t>hiponatremi</a:t>
          </a:r>
          <a:r>
            <a:rPr lang="tr-TR" sz="1700" b="1" kern="1200" dirty="0">
              <a:solidFill>
                <a:srgbClr val="FFFF00"/>
              </a:solidFill>
            </a:rPr>
            <a:t> +</a:t>
          </a:r>
        </a:p>
      </dsp:txBody>
      <dsp:txXfrm>
        <a:off x="0" y="3621763"/>
        <a:ext cx="8229600" cy="990675"/>
      </dsp:txXfrm>
    </dsp:sp>
    <dsp:sp modelId="{92DC022F-84EB-4822-8BAD-39E020023730}">
      <dsp:nvSpPr>
        <dsp:cNvPr id="0" name=""/>
        <dsp:cNvSpPr/>
      </dsp:nvSpPr>
      <dsp:spPr>
        <a:xfrm>
          <a:off x="411480" y="3370843"/>
          <a:ext cx="5760720" cy="50184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Acil yaklaşım gerektiren bulgu  +</a:t>
          </a:r>
        </a:p>
      </dsp:txBody>
      <dsp:txXfrm>
        <a:off x="435978" y="3395341"/>
        <a:ext cx="5711724" cy="45284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68CBD4-58A4-4376-886E-332EA86ABE9B}">
      <dsp:nvSpPr>
        <dsp:cNvPr id="0" name=""/>
        <dsp:cNvSpPr/>
      </dsp:nvSpPr>
      <dsp:spPr>
        <a:xfrm>
          <a:off x="0" y="6618"/>
          <a:ext cx="7886700" cy="7345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6 saat sonra..</a:t>
          </a:r>
        </a:p>
      </dsp:txBody>
      <dsp:txXfrm>
        <a:off x="35857" y="42475"/>
        <a:ext cx="7814986" cy="662826"/>
      </dsp:txXfrm>
    </dsp:sp>
    <dsp:sp modelId="{6A8875B8-3943-4F08-AB48-7BEB32DBC2F0}">
      <dsp:nvSpPr>
        <dsp:cNvPr id="0" name=""/>
        <dsp:cNvSpPr/>
      </dsp:nvSpPr>
      <dsp:spPr>
        <a:xfrm>
          <a:off x="0" y="741159"/>
          <a:ext cx="7886700" cy="1246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5560" rIns="199136" bIns="35560" numCol="1" spcCol="1270" anchor="t" anchorCtr="0">
          <a:noAutofit/>
        </a:bodyPr>
        <a:lstStyle/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tr-TR" sz="2200" kern="1200" dirty="0" err="1"/>
            <a:t>Na</a:t>
          </a:r>
          <a:r>
            <a:rPr lang="tr-TR" sz="2200" kern="1200" dirty="0"/>
            <a:t>:119 </a:t>
          </a:r>
          <a:r>
            <a:rPr lang="tr-TR" sz="2200" kern="1200" dirty="0" err="1"/>
            <a:t>mmol</a:t>
          </a:r>
          <a:r>
            <a:rPr lang="tr-TR" sz="2200" kern="1200" dirty="0"/>
            <a:t>/L</a:t>
          </a:r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tr-TR" sz="2200" b="1" kern="1200" dirty="0">
              <a:solidFill>
                <a:srgbClr val="FF0000"/>
              </a:solidFill>
              <a:latin typeface="Lucida Sans Unicode"/>
              <a:cs typeface="Lucida Sans Unicode"/>
            </a:rPr>
            <a:t>∆</a:t>
          </a:r>
          <a:r>
            <a:rPr lang="tr-TR" sz="2200" b="1" kern="1200" dirty="0" err="1">
              <a:solidFill>
                <a:srgbClr val="FF0000"/>
              </a:solidFill>
              <a:latin typeface="Lucida Sans Unicode"/>
              <a:cs typeface="Lucida Sans Unicode"/>
            </a:rPr>
            <a:t>Na</a:t>
          </a:r>
          <a:r>
            <a:rPr lang="tr-TR" sz="2200" b="1" kern="1200" dirty="0">
              <a:solidFill>
                <a:srgbClr val="FF0000"/>
              </a:solidFill>
              <a:latin typeface="Lucida Sans Unicode"/>
              <a:cs typeface="Lucida Sans Unicode"/>
            </a:rPr>
            <a:t> (</a:t>
          </a:r>
          <a:r>
            <a:rPr lang="tr-TR" sz="2200" b="1" kern="1200" dirty="0">
              <a:solidFill>
                <a:srgbClr val="FF0000"/>
              </a:solidFill>
            </a:rPr>
            <a:t>Artış hızı): 7 </a:t>
          </a:r>
          <a:r>
            <a:rPr lang="tr-TR" sz="2200" b="1" kern="1200" dirty="0" err="1">
              <a:solidFill>
                <a:srgbClr val="FF0000"/>
              </a:solidFill>
            </a:rPr>
            <a:t>mmol</a:t>
          </a:r>
          <a:r>
            <a:rPr lang="tr-TR" sz="2200" b="1" kern="1200" dirty="0">
              <a:solidFill>
                <a:srgbClr val="FF0000"/>
              </a:solidFill>
            </a:rPr>
            <a:t>/L</a:t>
          </a:r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tr-TR" sz="2200" kern="1200" dirty="0"/>
            <a:t>Uykuya meyilli ama sözel uyarana yanıt veriyor</a:t>
          </a:r>
        </a:p>
      </dsp:txBody>
      <dsp:txXfrm>
        <a:off x="0" y="741159"/>
        <a:ext cx="7886700" cy="1246140"/>
      </dsp:txXfrm>
    </dsp:sp>
    <dsp:sp modelId="{961DB646-1D60-4C6F-ACB6-147EC6F367F3}">
      <dsp:nvSpPr>
        <dsp:cNvPr id="0" name=""/>
        <dsp:cNvSpPr/>
      </dsp:nvSpPr>
      <dsp:spPr>
        <a:xfrm>
          <a:off x="0" y="1987299"/>
          <a:ext cx="7886700" cy="734540"/>
        </a:xfrm>
        <a:prstGeom prst="round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800" kern="1200" dirty="0"/>
            <a:t>1 gün sonunda..</a:t>
          </a:r>
        </a:p>
      </dsp:txBody>
      <dsp:txXfrm>
        <a:off x="35857" y="2023156"/>
        <a:ext cx="7814986" cy="662826"/>
      </dsp:txXfrm>
    </dsp:sp>
    <dsp:sp modelId="{51A22B2E-20BF-4A73-A1D2-532C8C29161E}">
      <dsp:nvSpPr>
        <dsp:cNvPr id="0" name=""/>
        <dsp:cNvSpPr/>
      </dsp:nvSpPr>
      <dsp:spPr>
        <a:xfrm>
          <a:off x="0" y="2721839"/>
          <a:ext cx="7886700" cy="1622880"/>
        </a:xfrm>
        <a:prstGeom prst="rect">
          <a:avLst/>
        </a:prstGeom>
        <a:solidFill>
          <a:schemeClr val="bg2"/>
        </a:soli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5040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2200" kern="1200" dirty="0" err="1"/>
            <a:t>Na</a:t>
          </a:r>
          <a:r>
            <a:rPr lang="tr-TR" sz="2200" kern="1200" dirty="0"/>
            <a:t>: 131 </a:t>
          </a:r>
          <a:r>
            <a:rPr lang="tr-TR" sz="2200" kern="1200" dirty="0" err="1"/>
            <a:t>mmol</a:t>
          </a:r>
          <a:r>
            <a:rPr lang="tr-TR" sz="2200" kern="1200" dirty="0"/>
            <a:t>/L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2200" b="1" kern="1200" dirty="0">
              <a:solidFill>
                <a:srgbClr val="FF0000"/>
              </a:solidFill>
              <a:latin typeface="Lucida Sans Unicode"/>
              <a:cs typeface="Lucida Sans Unicode"/>
            </a:rPr>
            <a:t>∆</a:t>
          </a:r>
          <a:r>
            <a:rPr lang="tr-TR" sz="2200" b="1" kern="1200" dirty="0" err="1">
              <a:solidFill>
                <a:srgbClr val="FF0000"/>
              </a:solidFill>
              <a:latin typeface="Lucida Sans Unicode"/>
              <a:cs typeface="Lucida Sans Unicode"/>
            </a:rPr>
            <a:t>Na</a:t>
          </a:r>
          <a:r>
            <a:rPr lang="tr-TR" sz="2200" b="1" kern="1200" dirty="0">
              <a:solidFill>
                <a:srgbClr val="FF0000"/>
              </a:solidFill>
              <a:latin typeface="Lucida Sans Unicode"/>
              <a:cs typeface="Lucida Sans Unicode"/>
            </a:rPr>
            <a:t> </a:t>
          </a:r>
          <a:r>
            <a:rPr lang="tr-TR" sz="2200" b="1" kern="1200" dirty="0">
              <a:solidFill>
                <a:srgbClr val="FF0000"/>
              </a:solidFill>
            </a:rPr>
            <a:t>: 19 </a:t>
          </a:r>
          <a:r>
            <a:rPr lang="tr-TR" sz="2200" b="1" kern="1200" dirty="0" err="1">
              <a:solidFill>
                <a:srgbClr val="FF0000"/>
              </a:solidFill>
            </a:rPr>
            <a:t>mmol</a:t>
          </a:r>
          <a:r>
            <a:rPr lang="tr-TR" sz="2200" b="1" kern="1200" dirty="0">
              <a:solidFill>
                <a:srgbClr val="FF0000"/>
              </a:solidFill>
            </a:rPr>
            <a:t>/L/gün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2200" kern="1200" dirty="0"/>
            <a:t>Klinik: </a:t>
          </a:r>
          <a:r>
            <a:rPr lang="tr-TR" sz="2200" kern="1200" dirty="0" err="1"/>
            <a:t>dizatri</a:t>
          </a:r>
          <a:r>
            <a:rPr lang="tr-TR" sz="2200" kern="1200" dirty="0"/>
            <a:t>, </a:t>
          </a:r>
          <a:r>
            <a:rPr lang="tr-TR" sz="2200" kern="1200" dirty="0" err="1"/>
            <a:t>dezoryantasyon</a:t>
          </a:r>
          <a:r>
            <a:rPr lang="tr-TR" sz="2200" kern="1200" dirty="0"/>
            <a:t> sonrası nöbet (+)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2200" kern="1200" dirty="0"/>
            <a:t>SAK açısından kontrol tetkikleri ve KB normal</a:t>
          </a:r>
        </a:p>
      </dsp:txBody>
      <dsp:txXfrm>
        <a:off x="0" y="2721839"/>
        <a:ext cx="7886700" cy="162288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B7DB7E-0666-4D8C-B6C7-10EF8EC6A639}">
      <dsp:nvSpPr>
        <dsp:cNvPr id="0" name=""/>
        <dsp:cNvSpPr/>
      </dsp:nvSpPr>
      <dsp:spPr>
        <a:xfrm>
          <a:off x="4887716" y="3369121"/>
          <a:ext cx="2447567" cy="1585468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635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500" kern="1200" dirty="0"/>
            <a:t>Hedef </a:t>
          </a:r>
          <a:r>
            <a:rPr lang="tr-TR" sz="1500" kern="1200" dirty="0" err="1"/>
            <a:t>Na</a:t>
          </a:r>
          <a:endParaRPr lang="tr-TR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500" kern="1200" dirty="0"/>
            <a:t>Artış süre ve hızı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500" kern="1200" dirty="0"/>
            <a:t>Tedavi komplikasyonları</a:t>
          </a:r>
        </a:p>
      </dsp:txBody>
      <dsp:txXfrm>
        <a:off x="5656814" y="3800316"/>
        <a:ext cx="1643641" cy="1119445"/>
      </dsp:txXfrm>
    </dsp:sp>
    <dsp:sp modelId="{0BD5898A-B809-499F-A98E-50E70D3584BF}">
      <dsp:nvSpPr>
        <dsp:cNvPr id="0" name=""/>
        <dsp:cNvSpPr/>
      </dsp:nvSpPr>
      <dsp:spPr>
        <a:xfrm>
          <a:off x="894316" y="3369121"/>
          <a:ext cx="2447567" cy="1585468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635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500" kern="1200" dirty="0"/>
            <a:t>Şiddeti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500" kern="1200" dirty="0"/>
            <a:t>Gelişme süresi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500" kern="1200" dirty="0"/>
            <a:t>Semptomlar </a:t>
          </a:r>
        </a:p>
      </dsp:txBody>
      <dsp:txXfrm>
        <a:off x="929144" y="3800316"/>
        <a:ext cx="1643641" cy="1119445"/>
      </dsp:txXfrm>
    </dsp:sp>
    <dsp:sp modelId="{E69BF8CE-CB42-4900-A78E-233BCCEB872B}">
      <dsp:nvSpPr>
        <dsp:cNvPr id="0" name=""/>
        <dsp:cNvSpPr/>
      </dsp:nvSpPr>
      <dsp:spPr>
        <a:xfrm>
          <a:off x="4887716" y="0"/>
          <a:ext cx="2447567" cy="1585468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635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500" kern="1200" dirty="0"/>
            <a:t>Volüm durumu</a:t>
          </a:r>
        </a:p>
        <a:p>
          <a:pPr marL="114300" lvl="1" indent="-114300" algn="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500" kern="1200" dirty="0"/>
        </a:p>
        <a:p>
          <a:pPr marL="114300" lvl="1" indent="-114300" algn="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500" kern="1200" dirty="0"/>
            <a:t>İdrar </a:t>
          </a:r>
          <a:r>
            <a:rPr lang="tr-TR" sz="1500" kern="1200" dirty="0" err="1"/>
            <a:t>Na</a:t>
          </a:r>
          <a:endParaRPr lang="tr-TR" sz="1500" kern="1200" dirty="0"/>
        </a:p>
        <a:p>
          <a:pPr marL="114300" lvl="1" indent="-114300" algn="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500" kern="1200" dirty="0"/>
            <a:t>İdrar </a:t>
          </a:r>
          <a:r>
            <a:rPr lang="tr-TR" sz="1500" kern="1200" dirty="0" err="1"/>
            <a:t>osmolalitesi</a:t>
          </a:r>
          <a:endParaRPr lang="tr-TR" sz="1500" kern="1200" dirty="0"/>
        </a:p>
      </dsp:txBody>
      <dsp:txXfrm>
        <a:off x="5656814" y="34828"/>
        <a:ext cx="1643641" cy="1119445"/>
      </dsp:txXfrm>
    </dsp:sp>
    <dsp:sp modelId="{E038558C-B6EB-4FC4-8843-DC15F646024E}">
      <dsp:nvSpPr>
        <dsp:cNvPr id="0" name=""/>
        <dsp:cNvSpPr/>
      </dsp:nvSpPr>
      <dsp:spPr>
        <a:xfrm>
          <a:off x="894316" y="0"/>
          <a:ext cx="2447567" cy="1585468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635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500" kern="1200" dirty="0"/>
            <a:t>Plazma </a:t>
          </a:r>
          <a:r>
            <a:rPr lang="tr-TR" sz="1500" kern="1200" dirty="0" err="1"/>
            <a:t>osmolalite</a:t>
          </a:r>
          <a:endParaRPr lang="tr-TR" sz="1500" kern="1200" dirty="0"/>
        </a:p>
      </dsp:txBody>
      <dsp:txXfrm>
        <a:off x="929144" y="34828"/>
        <a:ext cx="1643641" cy="1119445"/>
      </dsp:txXfrm>
    </dsp:sp>
    <dsp:sp modelId="{88F14B56-F771-47A5-8CDD-EC442B3F8CD9}">
      <dsp:nvSpPr>
        <dsp:cNvPr id="0" name=""/>
        <dsp:cNvSpPr/>
      </dsp:nvSpPr>
      <dsp:spPr>
        <a:xfrm>
          <a:off x="1919916" y="282411"/>
          <a:ext cx="2145337" cy="2145337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HİPOTONİK HİPONATREMİ</a:t>
          </a:r>
        </a:p>
      </dsp:txBody>
      <dsp:txXfrm>
        <a:off x="2548271" y="910766"/>
        <a:ext cx="1516982" cy="1516982"/>
      </dsp:txXfrm>
    </dsp:sp>
    <dsp:sp modelId="{59BAF838-64B9-4347-A0B8-A84C6AA7EA68}">
      <dsp:nvSpPr>
        <dsp:cNvPr id="0" name=""/>
        <dsp:cNvSpPr/>
      </dsp:nvSpPr>
      <dsp:spPr>
        <a:xfrm rot="5400000">
          <a:off x="4164345" y="282411"/>
          <a:ext cx="2145337" cy="2145337"/>
        </a:xfrm>
        <a:prstGeom prst="pieWedge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TANI </a:t>
          </a:r>
        </a:p>
      </dsp:txBody>
      <dsp:txXfrm rot="-5400000">
        <a:off x="4164345" y="910766"/>
        <a:ext cx="1516982" cy="1516982"/>
      </dsp:txXfrm>
    </dsp:sp>
    <dsp:sp modelId="{C5FF48F2-1719-4B82-9933-27C504BB3781}">
      <dsp:nvSpPr>
        <dsp:cNvPr id="0" name=""/>
        <dsp:cNvSpPr/>
      </dsp:nvSpPr>
      <dsp:spPr>
        <a:xfrm rot="10800000">
          <a:off x="4164345" y="2526840"/>
          <a:ext cx="2145337" cy="2145337"/>
        </a:xfrm>
        <a:prstGeom prst="pieWedge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TEDAVİ </a:t>
          </a:r>
        </a:p>
      </dsp:txBody>
      <dsp:txXfrm rot="10800000">
        <a:off x="4164345" y="2526840"/>
        <a:ext cx="1516982" cy="1516982"/>
      </dsp:txXfrm>
    </dsp:sp>
    <dsp:sp modelId="{71D6CE9C-D79F-4583-8EE1-65E2D0887E92}">
      <dsp:nvSpPr>
        <dsp:cNvPr id="0" name=""/>
        <dsp:cNvSpPr/>
      </dsp:nvSpPr>
      <dsp:spPr>
        <a:xfrm rot="16200000">
          <a:off x="1919916" y="2526840"/>
          <a:ext cx="2145337" cy="2145337"/>
        </a:xfrm>
        <a:prstGeom prst="pieWedg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Eylem planı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KİM ACİL?</a:t>
          </a:r>
        </a:p>
      </dsp:txBody>
      <dsp:txXfrm rot="5400000">
        <a:off x="2548271" y="2526840"/>
        <a:ext cx="1516982" cy="1516982"/>
      </dsp:txXfrm>
    </dsp:sp>
    <dsp:sp modelId="{78320E17-286D-4052-85B2-BBBA0B8D3D8F}">
      <dsp:nvSpPr>
        <dsp:cNvPr id="0" name=""/>
        <dsp:cNvSpPr/>
      </dsp:nvSpPr>
      <dsp:spPr>
        <a:xfrm>
          <a:off x="3744444" y="2031381"/>
          <a:ext cx="740711" cy="644096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3317001-6900-4399-8977-411E18381471}">
      <dsp:nvSpPr>
        <dsp:cNvPr id="0" name=""/>
        <dsp:cNvSpPr/>
      </dsp:nvSpPr>
      <dsp:spPr>
        <a:xfrm rot="10800000">
          <a:off x="3744444" y="2279111"/>
          <a:ext cx="740711" cy="644096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#5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#6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#7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#8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#9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5D64E2-853B-4EF5-984A-060D766ACD67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01C22-558F-43A3-8EFF-A8C2E96C0C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9166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dirty="0"/>
          </a:p>
        </p:txBody>
      </p:sp>
      <p:sp>
        <p:nvSpPr>
          <p:cNvPr id="3277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F961EF-91FE-487C-88D7-0D065E265F0A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9818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01C22-558F-43A3-8EFF-A8C2E96C0C25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5998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01C22-558F-43A3-8EFF-A8C2E96C0C25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341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93D525-396E-20BD-8A1F-34AA203FB9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AD8E2A-89FD-38FE-445A-E90CCDB0C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3145FC6-24B4-3E70-A432-75446229D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27BE14F-A506-1B0F-96D9-FAA2A4EA4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6E389E6-10DC-28D9-111B-854F75556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1883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34454A-1DD8-3C0D-868D-03472E588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7BAB82-EE8E-B773-2C0C-79D5E9B67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4CE7F70-AB01-0E4F-411C-6D8D506E1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5EEE588-A33E-6496-6395-E61B0CE18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BDE85DA-C418-5529-17FE-C6C72F40C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5907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F532F2-EFE9-DBE2-29D0-A9AC3E98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5D52346-4BD8-6040-4F8A-E72C3D78D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6B0710F-4591-DD51-3E45-2DCAB0CD8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A309A97-3853-E8C4-4060-48C94708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46AFE71-5E11-B4F8-3358-7CA552987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5528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046A47-F393-05DB-7413-5D29C544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C6FB5AF-2D66-70D9-C930-AD155B2746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BA650A7-DCBA-405C-633B-EA7620267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63FD612-81E8-65A0-2DF6-9E5C07D84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48D9B72-D978-3D53-6520-DC18AFF99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D78C91E-7190-882F-8959-7EE39BC2B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06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6A3DE7-3282-CB6D-55AD-2DA23C962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47C0E75-AA45-F3C5-1B2B-B54DB97BA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AE25117-1B6C-CF84-0A45-4B18AE89E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1FB0571-44A3-FA1A-4EC1-20520356E7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0784985-A2F0-F0C8-4C3F-BE4992BE75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873007F-5CDA-E619-071D-65F382812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6A2E9CC-2F01-60ED-4FAB-07CCB8757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3E65B91-D367-6258-EEE7-38A3413C3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364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C21ABC-A0A4-DA09-9E99-F34471C58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5366FBC-3838-207B-07FF-A574D5E26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D9DCDB7-E6B6-A65C-E059-3926AC854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AE7AD79-AE14-6A85-30F8-39C0BEC71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711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E8A5652-D45E-7880-93A6-FB0E163A6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AE11AE9-673B-75DB-EF22-4AB8E5A9A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48D482F-C7EB-7BC1-DDB6-8377F5308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452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337E08-8D4B-7492-E7D6-A79A6D10C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80275E-1DF0-759E-DCC2-DB6B6ED8B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76E9911-C5B0-A2D9-C9F9-33BA00292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0CDDC56-2487-5935-9712-EBC8B1326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86695EF-248C-EAFD-CD21-42F367F40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0C2AC84-F071-DF82-3270-4CFDD00B4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5353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46B88C-A436-C69C-0EB1-25624865C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D3DF4196-68A7-2F45-01C7-4FD903D0AB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DD4BEA8-37A5-F3E2-5FFA-CA605B442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098007-58EF-93D7-4260-A218D5941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6397AAC-7FBB-A442-1D14-8276DF943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DAD7CD3-882A-B5E0-71C1-348638647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101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9370AA8-0B8F-9102-A92B-C404488B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5CA18E3-E578-2E5E-F4ED-483E3093D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91D45FC-C292-067C-F28F-3B348CBC1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87D4128-FBE4-7590-8EED-A70BFF4CC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EC44E65-AB88-91E1-B458-4D75CAB2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7313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F5534B4-BB6C-0D76-F0E6-46D0DD8D9E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93FB630-4FB5-72CA-61F9-320542187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F641405-6F35-D57A-B7D2-E8EB37401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FFBA28D-89B2-39AD-DF23-E094A1EEC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8C9BBBE-F5A2-BE56-1EE0-FC5ADBD3E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0511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4354A06-0853-417F-9220-130F00A7CC33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3335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7FB3412-0B52-63FC-3E05-E7089C19F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6256FC8-B6CC-A40B-A1B6-B4FE567E9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5B02996-2CA8-BDF6-101B-3D2383127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17.02.2023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508F7B9-7474-0096-DCF3-173B3CC7E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C34D6A1-C98F-D082-66FD-B4C57C834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327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9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3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gi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6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51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hyperlink" Target="http://www.google.com.tr/url?sa=i&amp;rct=j&amp;q=&amp;esrc=s&amp;source=images&amp;cd=&amp;cad=rja&amp;uact=8&amp;ved=0ahUKEwi55s24zY3MAhXCPxQKHUcRBOcQjRwIBw&amp;url=http://www.goktepeliler.com/forums/showthread.php?t=58155&amp;psig=AFQjCNHcKjHtACUzd6ZPiC26amGS31VFCg&amp;ust=1460705291179741" TargetMode="Externa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14348" y="1643050"/>
            <a:ext cx="7772400" cy="928694"/>
          </a:xfr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600" b="1" dirty="0">
                <a:solidFill>
                  <a:srgbClr val="FF0000"/>
                </a:solidFill>
              </a:rPr>
              <a:t>Olgularla </a:t>
            </a:r>
            <a:r>
              <a:rPr lang="tr-TR" sz="3600" b="1" dirty="0" err="1">
                <a:solidFill>
                  <a:srgbClr val="FF0000"/>
                </a:solidFill>
              </a:rPr>
              <a:t>Hiponatremi</a:t>
            </a:r>
            <a:r>
              <a:rPr lang="tr-TR" sz="3600" b="1" dirty="0">
                <a:solidFill>
                  <a:srgbClr val="FF0000"/>
                </a:solidFill>
              </a:rPr>
              <a:t> Tedavisi</a:t>
            </a:r>
          </a:p>
        </p:txBody>
      </p:sp>
      <p:sp>
        <p:nvSpPr>
          <p:cNvPr id="14338" name="2 Alt Başlık"/>
          <p:cNvSpPr>
            <a:spLocks noGrp="1"/>
          </p:cNvSpPr>
          <p:nvPr>
            <p:ph type="subTitle" idx="1"/>
          </p:nvPr>
        </p:nvSpPr>
        <p:spPr>
          <a:xfrm>
            <a:off x="714348" y="2857496"/>
            <a:ext cx="7772400" cy="1579616"/>
          </a:xfrm>
        </p:spPr>
        <p:txBody>
          <a:bodyPr>
            <a:normAutofit fontScale="25000" lnSpcReduction="20000"/>
          </a:bodyPr>
          <a:lstStyle/>
          <a:p>
            <a:pPr marR="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tr-TR" sz="2400" dirty="0"/>
          </a:p>
          <a:p>
            <a:pPr marR="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tr-TR" sz="11200" dirty="0"/>
              <a:t>Dr. Ayşe Zeynep BAL</a:t>
            </a:r>
          </a:p>
          <a:p>
            <a:pPr marR="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tr-TR" sz="11200" dirty="0"/>
              <a:t>SBÜ Ankara Eğitim ve Araştırma Hastanesi</a:t>
            </a:r>
          </a:p>
          <a:p>
            <a:pPr marR="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tr-TR" sz="11200" dirty="0"/>
              <a:t>Nefroloji Kliniği</a:t>
            </a:r>
          </a:p>
        </p:txBody>
      </p:sp>
      <p:sp>
        <p:nvSpPr>
          <p:cNvPr id="9220" name="AutoShape 4" descr="data:image/jpeg;base64,/9j/4AAQSkZJRgABAQAAAQABAAD/2wCEAAkGBhQSEBUUEhQWFRUVGRwYGBcWGB0cHRgdHB4aHiEXHBwaHSYeHB0kHRweHy8gIykpLCwsGh4xOTAqNScrLCkBCQoKBQYGGQUFDSkYEhgpKSkpKSkpKSkpKSkpKSkpKSkpKSkpKSkpKSkpKSkpKSkpKSkpKSkpKSkpKSkpKSkpKf/AABEIAOsA1gMBIgACEQEDEQH/xAAcAAADAQEBAQEBAAAAAAAAAAAABgcFBAMBAgj/xABSEAACAQIEAwUEBQcGCgkFAAABAgMEEQAFEiEGBzETIkFRYRQycYEjQmKRoRUzUnKCkrEkQ3OissEIFiU0NVNUdKPCREVjg5Oz0dLwFyY20+H/xAAUAQEAAAAAAAAAAAAAAAAAAAAA/8QAFBEBAAAAAAAAAAAAAAAAAAAAAP/aAAwDAQACEQMRAD8AuODBgwBgwYMAYMGDAGDHlUVKxoXdlVVF2ZiAAPMk7AYlXE3PINJ7PlMLVUx2D6WK3+yg7z/HYfEYCq1NSkal5GVFXcsxAA9STsMIGf8APTLqe6xu1S48IR3b/rtZfmt8K1LymzLM2Eub1bIvUQqQxHoFH0UfyDHzxQ+HuWGX0YBip0Zx/OS/SPfzu2yn9UDAT4c2s3rf9HZdpQ9HZWf+udEY/HH0ZFxRU/nKlKcHw1otv/BRj+OLLUVCRoXkZURRcsxACjzJOwGMvKuMqKpk7OCqhlf9FHBJ9QOp+WAlw5QZxJ+ezZvlLO38SuAcj8wG4zV7/GUf8+KzxBnsdHTSVE2rs4gC2kXO5A2Fx4nHtlOZpUQRTx30SorrcWNmAIuPA2OAkH/0wz6LeHNdVvBpph+DKwwGXimk3ISqUekT/wANEhxWc74hp6OPtKmZIk6AubXPkB1Y+gBxz5BxjR1t/ZaiOUruVBswHmVYBretrYCY0vPuenYJmeXyRN4lNSn5JL1/ew+8Ocz8vrSFhqFWQ/zcvce/kA2zH9UnDJVUaSqUkRXU9VdQwPxB2wgcS8i8vqbmJTSyHxi9y/rGe7b9XTgKLgxDWpM9yPdG9upF8N30qPsn6SPb9ElR44eeCOblHmNo79hUH+ZkPvH7DdH+Gx9MA84MGDAGDBgwBgwYMAYMGDAGDBgwBgwYMAYXONOPKbLIdc7Xdr9nEvvufQeA82Ow+O2MrmVzNiyyPQgElU4+ji8B4a3tuFv0HVjsPEhW4H5Vy1U35QzomWV+8sD+A8DIOgA8IhsPHyAZVLkuZ8SOJalzS0F7ogvZh5qp98/9o23Ww8MVrhfg2ly+PRTRBb+853d/Vm6n4dB4AY2goAsNrYj1TxFmea5nLRU8i0EdK95N9UjBWADbWLg7HSLLZhcm4wDxxzzGp8rVBMsjySAmNI1961h7xso3I8zv0xh8Kc4PaaxKWqo5KN5heEyE2frYd5FIvY2IuCdsfjnTl3bZctVAwaWhlEgZCDaxCuNuhDBWI8NGFGn4zGd5zl4KrTJSt2o7Ru/K3cOhNvEqAFB6aj6YDf4+hfNM6gysuyU0cfbzBTYud7D7tIHlrY+Ax6cbcnKSOjeahRqeoplMqMjudWgarHUx3sDZhYg28MHMinny/MoM4gjMsSx9jUovULv3vQWPXoCi3644+KOdcNVStTZdHNLU1KmJVKW0axY+J1NYm1rjxJ23DvzXiBq/hKSofd2hs/qySBS3zK6reuHDl218oov93i/sjC3PwbJTcMPRKpkm7E3VBqJdm1lVt1sTb4DHDy04hzJfZaKfLpIYI00Gdg4toQ2JBFhcgD54DgyTI0zzN62orLyU9JJ2EMNyFNiRc2sbd3UR4lxfYWx+eZ3B8WVLDmeXKIJIJVDopOh1bbpfa/ukDYhj5Y+VGZScO5pUySRPJQVr9oHjFzG5JJG+1wWIsSLjSQdiMc+f8TPxJLFRUUUiUiur1E8gA2HhsSBsTYXuxtsADgLTTTh0Vx0ZQw+YvhapuOBJnEmXJEW7KISPKG2Umx0lbeTLvfqTttjYjzunHaosqXpl+lQMLxqFvdh1A0+OJtymqgIMxzio7onkd7nwjju1h8202+wMA7ZpntSMwp4KeFJYDcVMmsXhNtSggG6nSLjULNqUAjGLxzydpa+8kYFPU9e0Qd1z9tRsf1hZvj0xn8l8ueb2rNJx9LWyHR9mNT0Hpq7vwjGKa7hQSSABuSegHmcBE8m5hV2TTrSZwjSQnaOoHeIHmG/nVHiD3x9wxZcuzGOeJZYXWSNxdWU3BH/za3hjnzrJIK2AxTossT72P4MpG4PkwxGJ6Wt4XqdcRaoy6Vtwfqk+fgkltgw7r238gF4wYzsgz+Gtp0np3Dxv94PirDwYeIxo4AwYMGAMGDBgDBgwYAwn8yeYUeV019nqJLiGM+J/Ta31F/E2HqN3iTiCKipZKiY2SMXsOrHoEX1JsBiU8ueG5c2rWzfMBdA38niPu907EA/UTw/Sa5PQ3DS5Y8t5DJ+U8zvJVSnWiOPzd+jsPB7Wsv1Bbx9184y4gahopqlImmMa30Lt6am8dI6m1zb7xpZiZOyfsApl0nsw5IXVbbVbe1+tsI3L7mCasvQ5ggirorq6MABMANyB0vbcqNiO8NjsGPy9zCXRLnWZ1yiOVSgiU/RoobZSu9mBuAi97c3JJOM7nbkrRvFmdLK0ayqIZ5ITuUb3X7pGoFe71F7IMYWf8EQZfm8MNY0n5LmdpIxrIRHIAKP5AWUFhvo0m+xxQMk4ops5FVl8NM4oliEaTBbJcbABbdy3dZB17pJA2wG7wlwTTU+WmmidpYZ1LM7NfWJVALAdFBW1gPxO+EnhzlE0+XNS16dlLBK4pqhCpfsyb9Ad016mCtb3trdcOUVbS5Fl0UVRUMwjBVNVjJIb30oi72BNgOgFrnGQKjNs03jH5LpD9ZhqqZB5gdI7/IjzOAZBmVPltMkdXWatK211Dr2j/IAFvLoT5k9cK9PzLoQ7HLqCepY7F6am0qfi5AP3jG1kvKmgp21tF7RKdzLUntWJ8+93QfgMNyRgAAAADoB0GAQRxnm0n5rJio85qlF/CwIx9/xkzwf9VQn0FWl/44f8GAnsnMGtQWq8lqQv1uxZZx9wA/jjryfmvljnsjJ7K/8Aq6iMxW+Z7g+/DvjhzTJIKldNRDHKvlIga3wuNvlgEDi3lKK6paqpKxoBUKFnCXZZVsBsVcAggC6m4JF8cfMXJXhoaHJ6JH0TyLG0mkkBVOolmAtdmJkPojY2KjlV7Oxkymqlon69mSZIH9GRr2+O9vLH2i5jS0siwZzB7MzGyVMd2p5D+t1Q+h+enAO2V5clPBHDGLJEioo9FFh88TbmzxJLPKmT0O89RbtiD+bjO+kkdLr3m+yPHVih5tWSClkkpkE0mgtEuoAObd3vXtY/HfEb5TcUUVNJVS5jK0eYSO3aNOpWy3uVXbY6uoNjsoAsMBs8DVtTlWZLlFVJ20EqlqWXytc6d72HdYabmxAts2KpXUKTRtHKqujgqysLgg+BGJRlWYjOeII6mBSaOgRgJCCO0dgbWvuN2uAd7Jc2vbDJxZzdpKCsipnu5J+mZekCkbFvM9CVG4W58gQQ66iqOGK7todUuXTtZl6lfsnwDqL6WPvC4Pja15TmsdTCk0Lh45BqVh4j+4g7EHcEEY88yy+GspmjkCywzLvvcMDuGBHyII9DiPcKZjJw/mjZfVOTR1B1Qyt0UnYP5C/uuPAgN06hcMGDBgDBgwYAwYMJ3NXjD8n5dI6G00n0cXmGYG7/ALK3b4288AhcY1D57nKZdCxFLSktO69CV2dviL9mvqWPTFno6NIo0jjUKiKFVR0AAsAPlhI5OcG+w0CvIPp6m0kl+oB9xPkDc+rNh9Bv0wEI4h4tzqizZopKiKNJmJhMq/ydl6KobSWTwU7ixNybHVjn5gyV0qrNV5bLBVwWMdZSHWuxuA+m9h4htV1PhuQbLxbwlBmNM0E63B3Vh70beDqfP06EbHCny1lr6WeTLayNpY4V1Q1Q93ReyoSevoOq2I6AEBzcKVa8R5U0VdE6tG6qZVAUMy79pGSCA1tmFrDV62Glm+fx5cseW5VTrJVMO5CvuxA/zszX2HjubnxIuCe7jfix6cx0lEokrqm/ZJ4Rrvqnk8lG536kHrY47OC+C0oImJYy1Ep1Tzt70rdep3Cg9B/fgODhfl4sUvtda/tdc25lf3YvswqdlA87X8rXthzwYMAYMGDAGDBgwBgwYMAY56/L4542jmRZEcWZWAII+Bx0YMBNJ8pqsjJlow9Vl17yUpOqSnHi8JPVR1Kn5+LDd/IWV5xGlUYYpww2ksVbb6rFSGuOmlumG7E3z/J5confMKFS1M51VlKvS3jURDoGHUjp8ugePG3F60ITK8ohX2uTZUiUAQhhfWR01kd7foO821rq3LzIYVqazKs0p71U4L9vcsZF966uR3d++H8TcHcAYcOOeERmcMOYZbIBVRgPDIpt2i9dBJ6MN7X6G6nY7aXEnHMGWU8clb2b1pjC6IR3nPiFJ3WLVvdtvIE7YDU4O4eGW0SU7ztIFYgPIQvvt3Y1HgLkALc7k+dhx8y+CFzOiaMAdsl3hY+DW90n9FhsfkfDErqctr89pJsxlqEiigDtTwRnYNHub791rA2Zu8SQdltitctuJGr8sgnk/OEFX9WQlS37VtXzwC9yW40aqpmpagkVNJ3GDe8yDYE331KRob4KfHFIxFeY9K2UZxBmsKnspm0VCjoSR3h+2g1D7SE4stNULIiuhDK4DKw6EEXBHxGA9cGDBgDEVzxfyzxNHTe9TUAJkHgSpBcH4vojPopxV+Js6FJRz1DfzUbOB5kDur82sPnif8gckK0ctZJvJVyE6j1KoSL/ADcufkMBS6s90pr0M4Kodr3sd1B6kdbemELk3nEnYTUFQf5RQSGM3+shJ0tv1F7i/lp88bXH3AKZnHHeaSGWElopEOysbblbi/QbggjwPW8S4mySvo6wS5lLULG6iJqyk3MgFtOs3W5sALPYnSPetuH9KvKBa5AvsLm1/QYy+KeI46CkkqJeiDZR1djsqD1J29Nz4YSOXfLrLtcdfT1UtYy30tIwIViLG66QwcA9GO17+WOupX8qZ0IzvSZZZmHhJUt7oPn2Y+43HjgNDl7wxJGHrazetq+9Jf8Amk+rAvkFFrjzAG9hhzwYUOZWfSQ0yQUx/lVY4ght1XV70noFXx8CQcBxZrxzU1NS9JlESSvEbTVMpPYxH9AW3d/QdPI728xwrnbd5s4RT+itIhX4XNj+GGrhfhyKhpY6eEd1BufF28Xb1J3+4dBjWwE7HFdflsiLmoilppGCCsgBXs2PTtU6AHzHT16YoYOMfjHLFqMvqYWFw8Lj4EKSp+TAH5Y5eXOYmfKqORt2MKgnzK92/wA9OAY8GODPc7io6eSonJEcYBYgEncgCwHqRhObnhlwFz7QB59g+AoGPGsq0ijaSRgqIpZmPRQBck/AYKKrWWNJEN1kUOpta4YAjY7jY4TucMp/JpiU2NTNDASPJ3F/vAt88Bn0ud5rmg7Wi7KhpDfs5Zk1yyj9MIe6qnwv95x7nhjO4+8mbRSn9CWlRVPoSlyB8MPdNTrGiogsqAKoHgALAfdj1wCXw1x1Ian2LMoRTVdroVN4qgfpRMfH7JJPzuA5soIsdxhb4+4U9upCqd2oiPa08g2KSrutj4A2sfv8Bj14F4m9uoo5iNMgukydNEqbMtvDfcDyIwCvlynJcxFP/wBX1z/QX6U856xeiP4evwYnk5ocPUtFHVZoELVUirHGW3WN2GjtVHgwXe56FRaxOHri/hpK+jlp321i6N4o43Vx8D+Fx44xuCsyGY5e0NagaaFjT1KNvd4yO987Br+d7dMAj5RyNn9ljVcwlgSeNGqYACQWI3XZ1B/R7wPTx6Yelz/LcnigozMqadKKl9T3Y7u9vduSWLGw628sLObSZ7mU8sEKjL6ZHZDLc65ADbUre8Qeo0hR9rClwjy0p6vM2EZealpG+nnc/wCczddCgbBB49SRffvLYLNxtw0tfQTU5td1uhP1XXdW/eAv6E4T+RHEbS0T0ktxLRtoseugk2B/VYMvoAuKNS1scmrs3V9DaG0sDpYAHSbdDYjb1xH5x+S+LFYbQ5gLHy1SG339soPwfAWfBgwYCW/4QebFMvipk96plAt5qnet++Uw9ZRRpQZfHGSAlNCNR/UW7N8yCfnia8efyvifLqbqsIEjD1u0h/qxrisZnlqVEMkMoJjkUo4BIuDsRcEEYCG0dPmeY0tTm4r5KcRmR4YVLBCkYJI2YKBtp3U3Km+Gmi52UJy6Jq1hJPIlpYI013IJU3B7gDW1aSejY4s35EyRpIMtrpYlkBV4ZWOhweqlk8PirfHHPy64eqqGsip6nKYCGv8AyxRqK6VJ1FzrFzawHc64B/rpoMpyqWWGFYUjRpBF5SP0U7/pkL6dBsBj9cuOHzSZfGsm80t5pmPUySd439Rsv7OMrmR/KKjLqD6s8/ayjzigGsqfRiR92HzAeNXVpFG0kjBEQFmZjYKBuST5YQ+Dw2ZZg+aOpFPGpholYWJX69RY9NXuj0uPDH749vXVtNlSkiNx7TV2/wBUh7sf7bi3yU4fIYQihVAVVAAAFgANgAPAAYD94MGDAY3GWaCmy+pmP1InI9SQQo+bED545eXeWmnyqkjbZhCpI8i3eI+Ra2FnmHmkdXX0eU61AkkWapBPVEBdYf1nte3XZT44pAwCtzSS+TVt/wDUk/dY/wB2MvjiY/4tSNvc0sd/mI7/AMcHNrOA1L+T4Tqqq0rHHGu5Clhqka3uoFBFz6+RtvcU8P8Ab5XPSxjdoDGl/NV7v4gYDUyeMLTwgdBGgHyUYVOcELfk3tlFzTTQz28wji/4G/yx3cuuJ46uijANpoFWKeNtnjkUaTqB3sSCQf7wQGHMKJJonikF0kVkYeYYEEfccB+6aoWRFdDdXAZSPEEXB+7HrifcouIFaGXL3kV5qB2iDA37SIMQjj0Hum3Sy+eKDgDE4rKj8j5q8z7UGYEF3+rBUDbU3ksg3J87+C4o+OTNsrjqYHhmUPHIpVlPkf4EdQfAgHAdSm42wg1Q9hz+OQbQ5mnZv5CeIXVv2l7vqScdHLCukSOfL521S0EnZhj1eFheJ/3dvgBj9826AvljzR/naR0qYz5GJgSf3C2Az+dvFU1HQBIFbXUsYu0X6gtcgeOthsP2j1AwncM8GZtV0sdPf8mUKjdQCJZb9XcbOS3jqKr0sthisZpn6JlxrhH2qpEKhVFr206rgkGxCk7/ABxJs85uZu9H7XBSpTUpOkTG0jEkkbaiAdwRfRa+AqvBfA9PlkJip9Z1kM7O1yxAte3uj5AfPCV/hBZUTRwVabPTSjvDwV/H5OqffjB/yhQZllc9bXNUpVSFbKWEaawq+7svSQN7o93FR5iZX7RlVXHa5MLMB9pBrX+sowGpkWaCppYZ16SxpJ8NSg2+V7Y+4TeRmadtk0QJuYWeI/JtQH7rgYMAu8OMJ+L62U9KeJgD5aRFH/e34406HJa7M6D/AEsupahnjnpLkaNIAiYr2ZuCxJBv4YzOUsIlzjOXYAgyMp+Dyy7fcuGPiHlo5WJMsq2y9YtZ7OPXZy5BJJEgPh0IOAxTwlxFT/mMyinA8JRuf342/tYYuW3G01Z7RT1kYiq6RgsgX3WBuAw3O9wb2JHQjrYLv+LnEsG0dfBOv2wL/wBaK/8AWwx8t+BZaHt56uUTVdUwaVl90WuQo2F9ySdgOgA23Dyph23EsrdRSUaIPR5X1X/d2w94ReB+/mucSec0Md/6OMi344esAh8Br2+ZZrVnf6cUqHyWBQGA9CxB+WHzCNyj/wA2qv0vbqnV8dQ/uth5wBjI4s4gWhopql9xEtwP0mOyr82IHzxr4Rea/ejoIT7s2YU6MPNbsSD9wwHJkHK+KagJzBS9VUt7RLKDpeOQ+6qMPd0A2t0vfa1seg5f5hGNMOdVAj6WliSRwP1yb/wxp8YcatBIlJRRiorpRdY/qxr/AK2Ujovptf8AjlpwHmbjtJM4lWc72jjXsV+yEJGoDzIHwwG5wnwFDRM8up56mX85UTHVI32R+ivoPIXJsMM2EXIOLqqCqShzVUEsl/Z6mMWjqLdVI+pJ6bX8hcanq+AUeJeXcdROKqCWSjqwLGaD648pF6OPuOwvewxmPy4rJ+7WZxUyR+KQosOoeRZSbj5Y+VfE9bmU8kGVFIYIW0S1zrquw6pCh2Yj9I7eo2J/M3Bea047WlzSSeUbmGpQGOT7Isfo7+n3jrgEePIPydVV9RRKQ+WTxuU1E9pTSx9+M362A1XPTvHyxdaCtSaJJYzdJFDqfMMAQfuOJVwPnftmb5issLQvNSoJ4X+q8f0bD1UhgQfI4aOTlQXySlv1UOn7sjqPwAwDpgwYMAiVy+z8SU7jYVtNJE3q8JDhvjp2w55jRiaGSJvdkRkPwYEH+OE7jj/SuT297tpv3eyGr8MPGAR+WH8oyOOGXcqstM49FZ0t+7bHJw9y4MeSPl+YSroLFtcRtoXUrjvOtr6gTe1t8dXK0aPylF4R5hPp+DaTbCZxETnOZ1aVM7Q5blv50L9ZhcEnY73Vt7GyrsLknAUqjyOhnggiHZVSUmkRkushUqukEldibDxwwSxhlIPQix+BxEs+4Bho6Rc2ySeRDEoksWJWSO4B94A+pVrggHYYfMo5ie0TUEUcVzVU5qJWvYRKARYD6x7QafQb732BU/we5CiV9MesM4NviGQ/+Xgx85T/AEee5xEOnaM33Svb+3gwByJ/zvNj49sv9qfHjzSrKiPiCgajiE06wMUjPRt5gb7jotz18Me3JXuZnnEflN0/VknH94xUpskgeoSoaJDNGNKSFe8oN9gfAd4/ecBNBxxxCOuUxn4E/wD7Dh24JzisqIHeuphTSByqoCd10qdW5PiSPlhjwYBF5cf51m3++t/ZGHrCLwN3M1ziLymhkt/SRk3/AAw9YBE4C+hzHNqXwE61Kj0nS5t8wMPeESt/k/EkD9FraV4vi8La7/HRth7wBidc7KpoaWkqEXW0FbFIF8yBJYbeZsPnii4VuZnDxrcrqIl98L2kfnqjOoAfGxX54BYyjk0HX2irqqpa2bvzPDKEAY76RZTsuw627u1hbHQaisyaeIVFQ9ZQTOsRkl/O07NspZvroT1J6em2rk4ayvM8ypI6s5sYRIt0jghXStrghySCxBBuD6744eI8/lquG64VWk1FLOKeRlFgzxzRWkA8Lgjp69OmAa+b9FqyqWUbSUzJPE3irow3HyJGO/jHO2jyaoqE2Y05Zfsl1sD8i1/ljw5n3/IlXfr2O/3rjj46/wDxyb/dk/gmA2eD6COjyunUWVI4Fdj03K6nc/EknCpltJW52DUvVS0VExPYQ050yyICR2kj+F7e7uP4nf4hJ/xfnt19hb/ycL82bVAo8noaJxBJWQLeYqG7OOOFGYqp2LG+3z6XuA5c85bHLQcxy+aeSog70izyBxNEB34ydIN9O4/V23thi5NRackpfXtG/elkOFLj3KczoqQqMyNUlUwpuymiActLdbI4JN7X62FvPFR4dygUtJBTg3EMapfzKgAn5m5+eA0cGDBgESu+n4kp08KOkkl+DzN2dvjp3w9HCLwH9PmOa1fUGZaZD6QLZrfEkHD3gEbl1/nWbf7639lcT3jVpMoq8yV42alzWN9Ei/UlIYgG+2zO1x10kEXtbFB5WHV+UZfCTMJyPULpAxjcQc6KaKaamqqGdkSRoySiMjhWI1WewINrjAY/tFTJwpRwUsZkkqm9nNvqrrlJPkBZLEnYAk4oOUcvoIkoS1+2oY9CyIbarqQ4YeKkkkDw++6xlPPPKEQRokkCDoohAUXNzYRkjqb4dst4zpKiYQRS3laJZwhVwezcKwbdbDZhte++AnPLo/8A3Pmo9HP/ABE/9cGPvLEauI83bwDOv/Ft/wAuDAfOAvoeKcziO3aBpB8S8b/wc4sOI7nP8l4xp5DstVEFPqSjxgfvIuLFgDBgx8BwCLTHsOJZV8KujRx6vC2m37u+HvCHzKPs8+X1/hTz9nKfKKcaGJ9Abffh8wCNzYhaOngrUBL0M6TG3Uxk6XX4EEE+gw601QroroQysAykdCCLg/MY/NZSJLG8cihkdSrKehBFiD8QcTnJc7bJJRQ15b2Mm1JVkXVVO/YSke6V8D0t5DoFMwHHnT1CuoZGDKdwykEH1BGxxhcXcb0+XxEyNqlbaKBd5JGPRQo3sT49PnYYDG5TdyGtgHu09dURp6LdWA+9jhGrTryCvb/aczYj1vNGP+XFD4EyqShy1nqdp5DLVTjyd+8V+QAB9QcIVPTEcP5TGetTXQk+uuWR7/cBgKDzU/0NWf0R/iMLPGXGNFJkMsKVcDSmnRQiyqWJATawN77dMUyqpElRkkVXRhZlYAhgfAg7EYxv8QMu/wBhpf8AwE/9uA580i1ZHIvnRMP+CcJdFLb/ABZm+w0J/bgVR/DFRzClDQSRgWDIy2HkVItiPU9R/kHJaj/Z6yG/6okkQ/3YBx40+kzjJ4T7uueYj7UUYK/cTh6wlcycvlUU1dToZJaGQyGMdXicaZFX7Wmx+Rxv8OcU01dEJaaVXBG637yejr1U/H5XwGtjM4lztaOkmqH6RIWt5n6q/NrD546q/MY4IzJNIsaL1Z2CgfM4nb1DZ/UIEVlyuBw7uwI9rdTsig79kD1Pj6G1gYuV+TNTZXAsn52QGaS/XVKS+/qAQPlhizGsEMMkrdI0Zz8FBP8AdjoAwm82q9ky14Y/ztW6UsY8zKbH+oGwH3lFRlMnpy3vS65m9TI7MD+6RhxK458toVhhjiX3Y0VB8FAA/hjovgOKpyKnk/OQRP8ArRq38Rj80+QU8cvbJDGkugR61QBtAsAlwPdAUADwsMaGMvijMfZ6Kom/1cMjj4hSR+NsBMuRB7WpzSp8JJhb5tKx/tDBjT/wfMu7PKTIes0zsPgoVP4q2DAZ/P2naE0Feg71PNYn7pF/FG/exWKSpWSNZEN1dQynzDC4P3HC7zNyH2zKqmIC7hO0Tz1R94AfG2n54yuSef8AtOURKTd6cmFvgu6f1Co+RwHfxTzPpKB2jqDKkmkso7J9L7fVYDSRfa99vHCXyy5wQCkjgqWlap7RwFSN5C+piwtpB37xW32cM3ODKXq6JKaGESzzSqEJH5oDvPLqPuAAaSft23vbC5yz5fzZTmbLOiSpNF9FUKt9LrYtHvuhKlv1gg9QApHE+SCuoZqdhbtoyBf6rdVJ+DAH5YzOWufNVZfH2lxPATBOp6iSLum/qRZvnhqxPK1vyZnQlO1JmdkkPhHUr7rHyDjb43J6YCh48K6gjmjaOVFkRhZlcAg/EHHvgwCFLyWodRMRqacHcpDOyr9xvjW4c5cUNE/aQw3l/wBbKxd/kW939kDDPgwC5zFreyymsfp9BIo+LAqPxbCjmdFoj4epvFZYmI9YogSfvONjnIxOWdiOtTPDCP2pAbf1cfniRdWe5TGOkaVMlv2AowD2MGDBgPhxE0pieFKqMe9TTyWt4GOcP/AnFtxMOGaDtKTPKXreqqgP+8QEfjvgKPQVIkiSQdHVWH7QB/vwsZ5yroKmQymIxSncyQMY2PmTp7pJ87Xx08tK7tsoo3/7FVPxTuH+zhmwCLR8mqBXDyiapK9BUSs4H7OwPwN8O8MKooVQFVRYACwAHgANgMfvBgDCBUH2/P0Qbw5YmtvI1Eo7o9dKDV6EHDLxhxKlBRy1D7lRZF/Tc7Kg+J/C58McHLrhx6SjBn3qahjPUMepkfcr+yLL5XB88AwZjXiGJpGV2VBciNS7W8wq7n5YkHFXOymasoGpndoYpWeoujL3SvZ7AjvWV3PxAxZziCcVcqqnM62tqqdI4Yw2mJWGnt2SyswtsAzBjrOxJHqcBXOFuOKfMQxpe0ZU2LtGyrf9EM2xPjYdPuwtc+M47HKHQHvVDpGPgDrb8Et+1hn4FH+Tqcdl2LLGEeLTp0OvdcW/WBN/G9974m/MdvyjxBQ5eO8kFpJR8bOwP/doo/bwFI4Dyf2XLaWEizJEuofaYam/rMcGN7BgA4i/Bh/JPEdRQnuwVffh8r7sgHy1x+pAxaMS7npw0708VfBcT0TBiw66Lg6v2Gs3wLYCo4MYfBfEyV9FFUJYFxZ1H1XGzL8j09CD443MAYyOKuHo66kkppdhILBvFWG6uPUEX+Rx94m4ngoKdp6l9KDYAbs7eCKPFj//AE2AviNZTxqlfXpX5hWpSQU7E09MjkuSNrsFBNiDYki7C4AC4CkcveJpHD0NbtW0lle/88nRZ18wRa/qQdr2w54nmbww5si12Uzr7ZSMRHJYrr8TBIGAOhgdidtz5nG/wXxolfEQQYqiI6Z4G2aJxsdjuVJ6H5dcAyYMGDAKvMPhqWrp4zTMFnppVqIQwBR3S9ka/gb9fO2FPhPiYZjnschjaJ6eidJonuDHL2wVl36ixBv5HzvirY4IcjgSoepWNRPIoR5AN2UdAfDy367DyGA78GDBgDEdm4nko80zSlpojLV1UsJp0t3Rqiu8rnoFW4J/9LkWLHBDkUC1D1KxqJ5FCNJbvFV6D0HTp1sL9BgODgfhr2Cghpi/aFASzWsNTMWOkeCgkgemN7BgwBj4zAC52A6nH3E2z/N3zidsvomK0qG1bVL0I/2eI9CT0J6fK9w+5aTnWYipNzl9C5EAPSonHWb1RPq+tvNhikYwMhzmgUrR0s8F4hpWGORSQF6iwNyR49Te98b+AMGDBgObMa9IIZJZDpSNWdj5BQSfwxKOSNC9VU1uazDvTOUjv4AkMwHoBoQH7Jx0c8uIXZYcrpu9NVMuoD9DVZVPlqcX+CHzxQ+FsgSio4aaPpEgBP6TdWb5sSfngNXBgwYAx51ECujI4DKwKsp6EEWIPoRtj0wYCIcIVTZDnMmXzE+yVRDQu3QE7IxP/Db1Cnpi34TOaXAYzOjKoAKiK7wt5nxjJ8mAt6EKfDGZyg4/NZCaWqJWspu6wbZpFXbUQd9Snut62PjsHNxnwPqqajMq+bt6emiL09MRZQwW+lx0I1AfrXF9hY+XKfl5SSZXDNVU0Uss2qQtIgY2LHSN9raQD88UTiDJI6yllp5b6JVKm3UeIYeoIB+WMjiHMlynKGdBqFNCiID4kaY1v6XIJ9L4Ba4j4hShrYKDKKWn9qmZTMFjVVWMXNnKAEG12ub6V3t3hja4v4KM8q1VHIKfMIh3XHSRenZyr9ZTa17G3rawXuAcsjy2glzbMH1VFSvau5sSFezLGv2nJBt5lR0XHJwTJI7VPEGYM0admwgiDEARD021AnZQerEtbcHANfC/MRZZfZK6P2SuXYxOe7L9qFujA+V7+V7Xw54kWTccZfnyrSV8AiqDvHc9SdwYpNireOk7H7XTGuKXNsr/ADR/KlIOiOdNTGPIN0kA+ZPgBgKNgwnZJzWoJ20PIaaYbGKqHZMD5Xbun77+mG9JARcEEHoR0PzwH6wYMGAMGPl8cWaZ5BTLqqJo4l85GC3+Fzv8sB3Y56/MI4I2kmdY0UXZnIAHzOEafmoagmPKaWWsfp2pBjgX1LtYn4bX8DjOruG41KVXEVakhv8AR04JWnQ+Sp70pHibdOt8B7VGbVWeExUZemy69pKogiSoHQpCDuFPQsfn4qfTOqmmTJK6nyh11UqaGERuVvYu2rqxKa7sL7g73G3VxZRVGZ00EeVVUMdJISk0kfUIALKuk9OqlBY7gEgXwucI5FHlPEXscZYxVNICuo3LMu5J8L9xzbp3sBw5DyzpK3J4KjLnMdbGA3a62v2y7tG4vZd/dIAsNJ3B3euWnHDV0ckNSvZ1lMdE6EWv1GsDwuQQQOh9CMLOb8MVmTVjVeUwmemm/PUi37p80A3tvsQDpuRax20uWmQVbV1XmdbF7O9SAiQ+IUad2HUbIo33PeNhtgKTjPz/ADuOkppKiY2SJdR8z5KPUmwHqRjQOIfxhmkmf5mmXUjH2SBtU0q9GI2L+RA91PNiT03AdvKLJpK+tnzmrG7sywL4D6pZfRV+jB/W8Rix45sty6OCFIYlCxxqFVR4AC3/AMPjjpwBgwYMAYMGDAGJLzX4HlimXNsuutRCdUqqPeA/nAPE22ZfrL8DetY+HAK/L/jyLNKYSJZZVsJYr7o3mPND4H5dQca3EmQpW0ktNLfRKukkdQdiGHqGAPyxK+OuAqjLak5plHdAu00Ci4A6sQo96M9WT6vUdO698AcxIM0huhCTKPpISd1+0P0k8m++xwCbRcmKuQxQ19f21FTm8cK6gWA2Cm/ui23ViBcAi98cXPfiMBYsugU6FUTVCx7aY1sETyUfW6bWjxa8TniblooizWeIvPUVkVlVrErazdmh2uCVWwPQIo3wCPmWe0+cVOWQZbTSI9O6F5GUDsYk093UpN1W17nxsBuxw/ZFxPUVef1cUb/yOkjCMukHVLe3W1wb6xsf5sY6eE6/2Xh+Odk0vBTEupWzaoVYaWFr3utt8LnLacUHD8+YSkNJMZJ2J6s1yiIT6uPvc4Bj/K+X5nNWU81OJBRG0kkiKVHW+lh3lIKt0t7uMrKeW9DPEJ8rraqnjYmxp520XHUaXF/kTjByKmNDwpVVMn56sV3Zj1PbERrv8Dr/AGjigcr8t7DJ6NLWJiDn4yEv/wA2AyRwRmqfms6cjylpkf8AEk4+/wCLGdnY5vGB5rRx3/HGXyVqb0uYTkneqlO/kFDf82MDI85ql4SqZ1lkaUyMA5ZmZELRo1iSSLDV06XJwDgvLqrl2qM5q3HRhAFh+XdJ/hjuyzlFl0L62hNRJ+nUuZSfiD3PwwmcreEY0np6rL8wDqYx7XA5BYsRuNIsVAY7FgSCOpBxZ8BP+DuZ0dXXvRLTNTqiMyayAW0NpKhFFgOp2J904W+Kqemk4nVM0K+zmmHYCQ2jLX6MbgddfXqQvpjT5qfyPMcszIbKkns8x+w9/wDlMn4YdOKeCqXMUVaqPXo3VgSrLfrZhvY+I6dMBO+V08MOe5hS0ThqPQJFCtqUOpjB0m5uAXZb+IA62GNDmuPZ8yymtA92fsXI/Rcrt+6Xxz8t+G0ps+zEU8ZSnijjiU94jURGzDUb3a4JO/jiqTUqOVLKrFDqUkA6WsRqF+hsSL+pwHpj7gxJ+YvNNzJ+T8qvLVSHQ0ke/ZnxVD0L+bdE33uO6H55qcfSSSjKstu9RMdErIfcB6xg+DW3ZvqrfxvZx5ecCx5XSCJbNK9mmkA99vIfZXoB8T1JxncsuWaZZGZJCJKuUfSSdQoO/ZoTva/U9WPyGHrAGDBgwBgwYMAYMGDAGDBgwBiTcd8pHWX27KGMNSh1GJDpDnxKeCsfFD3W9PGs4MBL+Buc8czezZivstUp0ksNKOw8Dq/Nt9k7eR3ting4VON+WtJma3lXRMBZZktrHkG8HX0PyIxN1nznh7Zh7bQr0O5CL8d3h+d08r4C3VdIssbxuNSOpVgfFWFiPmDiTLyKl1CBswkOXh9Yp7G/W+nroB+1b1tfDRwpzfoK6yiXsJT/ADc1lJP2W91vkb+mHYHAS3n1ePKYoIkbQZUBCKSEjjU7bbAX02v5YZuAuO6XMYWWkEi9gqKVkW2m4IUXBIPunofDDbjwgoY0LMiKpe2oqoBa3S5A36+OAifLjienpMkr4p5UjqFknvExAdmZFVQqndrsCu3SxvbDJy+rFoOGEnqInkSzu6KoYlHkYXsxAK6SCb+GGTN+V2XVVR7RNThpCbtZmUOfNlUgMf4+N8M3sqaOz0rotp0WGnTa2m3S1treWAgOey5ctTl1VkrdnUyzJqgjJ2DWurpchDc6CosCCeo3x/QeJdk/DlPQ56Vgp4bSW0qEm1wL2TMZlZh2QQuOzIXcawLj3cVHALfMPhQ5jl8tMpVXbSyM17KysDc2BPS46eONjJ6Z46eKOVg8iIqu4FgzKAC1j5kXx2Y8K2ujhQvK6xoOrOwUD4k7YD1VQOmObNM2ipomlnkWONerMbD4ep8gNzia8T8+YEbscujarmJspswS/oB35D6AAeuMjLuWGYZtKKjOZnjj6rAtgwHkFHdiH3sfG3XAfjPeYVbnUrUWURskJ2knbukqfEt/NofL32+8Yf8Al/y1p8rj7v0k7C0kxG5+yo+qnp1PjfazDkuRQUkKw08axxr0VfE+ZPVifM3OO/AGDBgwBgwYMAYMGDAGDBgwBgwYMAYMGDAGPhGPuDAInFPJnL60lhGaeU/Xgstz9pLaD9wPrhN/+n+eZX/o6r9oiHSMkDb+jlJQfstfFtwYCKDnZmNJtmOWkW21KHi+feDKfkRjcy//AAhMuf8AOLPEfHUgYfejE/hinFcYlfwTQz3MtJTuT4mJb/vAXwGLDznylv8ApYHo0co/imPY83cqH/TI/uf/ANuPCr5PZSRf2NQfsySL/ZcYzKflBlRYg0u39NN5/wBJgO6p53ZSvSpL+iRSH+KgYX8x/wAIylXanp55W8NWlAfuLH8MN1NylypPdooz+sWf+2xxvZdkNPB+Yghi/o41X+yBgJGeP8/r9qKh9nU9JGQ7ftzWQ/JcelHyPqqtxLm1c7n9CNi5HoHfur8FUjFotgwGDwzwPR0C2poVRrWMh7zt8XO/yFh6Y3sGDAGDBgwBgwYMAYMGDAGDBgwH/9k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>
              <a:latin typeface="Lucida Sans Unicode" pitchFamily="34" charset="0"/>
            </a:endParaRPr>
          </a:p>
        </p:txBody>
      </p:sp>
      <p:sp>
        <p:nvSpPr>
          <p:cNvPr id="9221" name="AutoShape 6" descr="data:image/jpeg;base64,/9j/4AAQSkZJRgABAQAAAQABAAD/2wCEAAkGBhQSEBUUEhQWFRUVGRwYGBcWGB0cHRgdHB4aHiEXHBwaHSYeHB0kHRweHy8gIykpLCwsGh4xOTAqNScrLCkBCQoKBQYGGQUFDSkYEhgpKSkpKSkpKSkpKSkpKSkpKSkpKSkpKSkpKSkpKSkpKSkpKSkpKSkpKSkpKSkpKSkpKf/AABEIAOsA1gMBIgACEQEDEQH/xAAcAAADAQEBAQEBAAAAAAAAAAAABgcFBAMBAgj/xABSEAACAQIEAwUEBQcGCgkFAAABAgMEEQAFEiEGBzETIkFRYRQycYEjQmKRoRUzUnKCkrEkQ3OissEIFiU0NVNUdKPCREVjg5Oz0dLwFyY20+H/xAAUAQEAAAAAAAAAAAAAAAAAAAAA/8QAFBEBAAAAAAAAAAAAAAAAAAAAAP/aAAwDAQACEQMRAD8AuODBgwBgwYMAYMGDAGDHlUVKxoXdlVVF2ZiAAPMk7AYlXE3PINJ7PlMLVUx2D6WK3+yg7z/HYfEYCq1NSkal5GVFXcsxAA9STsMIGf8APTLqe6xu1S48IR3b/rtZfmt8K1LymzLM2Eub1bIvUQqQxHoFH0UfyDHzxQ+HuWGX0YBip0Zx/OS/SPfzu2yn9UDAT4c2s3rf9HZdpQ9HZWf+udEY/HH0ZFxRU/nKlKcHw1otv/BRj+OLLUVCRoXkZURRcsxACjzJOwGMvKuMqKpk7OCqhlf9FHBJ9QOp+WAlw5QZxJ+ezZvlLO38SuAcj8wG4zV7/GUf8+KzxBnsdHTSVE2rs4gC2kXO5A2Fx4nHtlOZpUQRTx30SorrcWNmAIuPA2OAkH/0wz6LeHNdVvBpph+DKwwGXimk3ISqUekT/wANEhxWc74hp6OPtKmZIk6AubXPkB1Y+gBxz5BxjR1t/ZaiOUruVBswHmVYBretrYCY0vPuenYJmeXyRN4lNSn5JL1/ew+8Ocz8vrSFhqFWQ/zcvce/kA2zH9UnDJVUaSqUkRXU9VdQwPxB2wgcS8i8vqbmJTSyHxi9y/rGe7b9XTgKLgxDWpM9yPdG9upF8N30qPsn6SPb9ElR44eeCOblHmNo79hUH+ZkPvH7DdH+Gx9MA84MGDAGDBgwBgwYMAYMGDAGDBgwBgwYMAYXONOPKbLIdc7Xdr9nEvvufQeA82Ow+O2MrmVzNiyyPQgElU4+ji8B4a3tuFv0HVjsPEhW4H5Vy1U35QzomWV+8sD+A8DIOgA8IhsPHyAZVLkuZ8SOJalzS0F7ogvZh5qp98/9o23Ww8MVrhfg2ly+PRTRBb+853d/Vm6n4dB4AY2goAsNrYj1TxFmea5nLRU8i0EdK95N9UjBWADbWLg7HSLLZhcm4wDxxzzGp8rVBMsjySAmNI1961h7xso3I8zv0xh8Kc4PaaxKWqo5KN5heEyE2frYd5FIvY2IuCdsfjnTl3bZctVAwaWhlEgZCDaxCuNuhDBWI8NGFGn4zGd5zl4KrTJSt2o7Ru/K3cOhNvEqAFB6aj6YDf4+hfNM6gysuyU0cfbzBTYud7D7tIHlrY+Ax6cbcnKSOjeahRqeoplMqMjudWgarHUx3sDZhYg28MHMinny/MoM4gjMsSx9jUovULv3vQWPXoCi3644+KOdcNVStTZdHNLU1KmJVKW0axY+J1NYm1rjxJ23DvzXiBq/hKSofd2hs/qySBS3zK6reuHDl218oov93i/sjC3PwbJTcMPRKpkm7E3VBqJdm1lVt1sTb4DHDy04hzJfZaKfLpIYI00Gdg4toQ2JBFhcgD54DgyTI0zzN62orLyU9JJ2EMNyFNiRc2sbd3UR4lxfYWx+eZ3B8WVLDmeXKIJIJVDopOh1bbpfa/ukDYhj5Y+VGZScO5pUySRPJQVr9oHjFzG5JJG+1wWIsSLjSQdiMc+f8TPxJLFRUUUiUiur1E8gA2HhsSBsTYXuxtsADgLTTTh0Vx0ZQw+YvhapuOBJnEmXJEW7KISPKG2Umx0lbeTLvfqTttjYjzunHaosqXpl+lQMLxqFvdh1A0+OJtymqgIMxzio7onkd7nwjju1h8202+wMA7ZpntSMwp4KeFJYDcVMmsXhNtSggG6nSLjULNqUAjGLxzydpa+8kYFPU9e0Qd1z9tRsf1hZvj0xn8l8ueb2rNJx9LWyHR9mNT0Hpq7vwjGKa7hQSSABuSegHmcBE8m5hV2TTrSZwjSQnaOoHeIHmG/nVHiD3x9wxZcuzGOeJZYXWSNxdWU3BH/za3hjnzrJIK2AxTossT72P4MpG4PkwxGJ6Wt4XqdcRaoy6Vtwfqk+fgkltgw7r238gF4wYzsgz+Gtp0np3Dxv94PirDwYeIxo4AwYMGAMGDBgDBgwYAwn8yeYUeV019nqJLiGM+J/Ta31F/E2HqN3iTiCKipZKiY2SMXsOrHoEX1JsBiU8ueG5c2rWzfMBdA38niPu907EA/UTw/Sa5PQ3DS5Y8t5DJ+U8zvJVSnWiOPzd+jsPB7Wsv1Bbx9184y4gahopqlImmMa30Lt6am8dI6m1zb7xpZiZOyfsApl0nsw5IXVbbVbe1+tsI3L7mCasvQ5ggirorq6MABMANyB0vbcqNiO8NjsGPy9zCXRLnWZ1yiOVSgiU/RoobZSu9mBuAi97c3JJOM7nbkrRvFmdLK0ayqIZ5ITuUb3X7pGoFe71F7IMYWf8EQZfm8MNY0n5LmdpIxrIRHIAKP5AWUFhvo0m+xxQMk4ops5FVl8NM4oliEaTBbJcbABbdy3dZB17pJA2wG7wlwTTU+WmmidpYZ1LM7NfWJVALAdFBW1gPxO+EnhzlE0+XNS16dlLBK4pqhCpfsyb9Ad016mCtb3trdcOUVbS5Fl0UVRUMwjBVNVjJIb30oi72BNgOgFrnGQKjNs03jH5LpD9ZhqqZB5gdI7/IjzOAZBmVPltMkdXWatK211Dr2j/IAFvLoT5k9cK9PzLoQ7HLqCepY7F6am0qfi5AP3jG1kvKmgp21tF7RKdzLUntWJ8+93QfgMNyRgAAAADoB0GAQRxnm0n5rJio85qlF/CwIx9/xkzwf9VQn0FWl/44f8GAnsnMGtQWq8lqQv1uxZZx9wA/jjryfmvljnsjJ7K/8Aq6iMxW+Z7g+/DvjhzTJIKldNRDHKvlIga3wuNvlgEDi3lKK6paqpKxoBUKFnCXZZVsBsVcAggC6m4JF8cfMXJXhoaHJ6JH0TyLG0mkkBVOolmAtdmJkPojY2KjlV7Oxkymqlon69mSZIH9GRr2+O9vLH2i5jS0siwZzB7MzGyVMd2p5D+t1Q+h+enAO2V5clPBHDGLJEioo9FFh88TbmzxJLPKmT0O89RbtiD+bjO+kkdLr3m+yPHVih5tWSClkkpkE0mgtEuoAObd3vXtY/HfEb5TcUUVNJVS5jK0eYSO3aNOpWy3uVXbY6uoNjsoAsMBs8DVtTlWZLlFVJ20EqlqWXytc6d72HdYabmxAts2KpXUKTRtHKqujgqysLgg+BGJRlWYjOeII6mBSaOgRgJCCO0dgbWvuN2uAd7Jc2vbDJxZzdpKCsipnu5J+mZekCkbFvM9CVG4W58gQQ66iqOGK7todUuXTtZl6lfsnwDqL6WPvC4Pja15TmsdTCk0Lh45BqVh4j+4g7EHcEEY88yy+GspmjkCywzLvvcMDuGBHyII9DiPcKZjJw/mjZfVOTR1B1Qyt0UnYP5C/uuPAgN06hcMGDBgDBgwYAwYMJ3NXjD8n5dI6G00n0cXmGYG7/ALK3b4288AhcY1D57nKZdCxFLSktO69CV2dviL9mvqWPTFno6NIo0jjUKiKFVR0AAsAPlhI5OcG+w0CvIPp6m0kl+oB9xPkDc+rNh9Bv0wEI4h4tzqizZopKiKNJmJhMq/ydl6KobSWTwU7ixNybHVjn5gyV0qrNV5bLBVwWMdZSHWuxuA+m9h4htV1PhuQbLxbwlBmNM0E63B3Vh70beDqfP06EbHCny1lr6WeTLayNpY4V1Q1Q93ReyoSevoOq2I6AEBzcKVa8R5U0VdE6tG6qZVAUMy79pGSCA1tmFrDV62Glm+fx5cseW5VTrJVMO5CvuxA/zszX2HjubnxIuCe7jfix6cx0lEokrqm/ZJ4Rrvqnk8lG536kHrY47OC+C0oImJYy1Ep1Tzt70rdep3Cg9B/fgODhfl4sUvtda/tdc25lf3YvswqdlA87X8rXthzwYMAYMGDAGDBgwBgwYMAY56/L4542jmRZEcWZWAII+Bx0YMBNJ8pqsjJlow9Vl17yUpOqSnHi8JPVR1Kn5+LDd/IWV5xGlUYYpww2ksVbb6rFSGuOmlumG7E3z/J5confMKFS1M51VlKvS3jURDoGHUjp8ugePG3F60ITK8ohX2uTZUiUAQhhfWR01kd7foO821rq3LzIYVqazKs0p71U4L9vcsZF966uR3d++H8TcHcAYcOOeERmcMOYZbIBVRgPDIpt2i9dBJ6MN7X6G6nY7aXEnHMGWU8clb2b1pjC6IR3nPiFJ3WLVvdtvIE7YDU4O4eGW0SU7ztIFYgPIQvvt3Y1HgLkALc7k+dhx8y+CFzOiaMAdsl3hY+DW90n9FhsfkfDErqctr89pJsxlqEiigDtTwRnYNHub791rA2Zu8SQdltitctuJGr8sgnk/OEFX9WQlS37VtXzwC9yW40aqpmpagkVNJ3GDe8yDYE331KRob4KfHFIxFeY9K2UZxBmsKnspm0VCjoSR3h+2g1D7SE4stNULIiuhDK4DKw6EEXBHxGA9cGDBgDEVzxfyzxNHTe9TUAJkHgSpBcH4vojPopxV+Js6FJRz1DfzUbOB5kDur82sPnif8gckK0ctZJvJVyE6j1KoSL/ADcufkMBS6s90pr0M4Kodr3sd1B6kdbemELk3nEnYTUFQf5RQSGM3+shJ0tv1F7i/lp88bXH3AKZnHHeaSGWElopEOysbblbi/QbggjwPW8S4mySvo6wS5lLULG6iJqyk3MgFtOs3W5sALPYnSPetuH9KvKBa5AvsLm1/QYy+KeI46CkkqJeiDZR1djsqD1J29Nz4YSOXfLrLtcdfT1UtYy30tIwIViLG66QwcA9GO17+WOupX8qZ0IzvSZZZmHhJUt7oPn2Y+43HjgNDl7wxJGHrazetq+9Jf8Amk+rAvkFFrjzAG9hhzwYUOZWfSQ0yQUx/lVY4ght1XV70noFXx8CQcBxZrxzU1NS9JlESSvEbTVMpPYxH9AW3d/QdPI728xwrnbd5s4RT+itIhX4XNj+GGrhfhyKhpY6eEd1BufF28Xb1J3+4dBjWwE7HFdflsiLmoilppGCCsgBXs2PTtU6AHzHT16YoYOMfjHLFqMvqYWFw8Lj4EKSp+TAH5Y5eXOYmfKqORt2MKgnzK92/wA9OAY8GODPc7io6eSonJEcYBYgEncgCwHqRhObnhlwFz7QB59g+AoGPGsq0ijaSRgqIpZmPRQBck/AYKKrWWNJEN1kUOpta4YAjY7jY4TucMp/JpiU2NTNDASPJ3F/vAt88Bn0ud5rmg7Wi7KhpDfs5Zk1yyj9MIe6qnwv95x7nhjO4+8mbRSn9CWlRVPoSlyB8MPdNTrGiogsqAKoHgALAfdj1wCXw1x1Ian2LMoRTVdroVN4qgfpRMfH7JJPzuA5soIsdxhb4+4U9upCqd2oiPa08g2KSrutj4A2sfv8Bj14F4m9uoo5iNMgukydNEqbMtvDfcDyIwCvlynJcxFP/wBX1z/QX6U856xeiP4evwYnk5ocPUtFHVZoELVUirHGW3WN2GjtVHgwXe56FRaxOHri/hpK+jlp321i6N4o43Vx8D+Fx44xuCsyGY5e0NagaaFjT1KNvd4yO987Br+d7dMAj5RyNn9ljVcwlgSeNGqYACQWI3XZ1B/R7wPTx6Yelz/LcnigozMqadKKl9T3Y7u9vduSWLGw628sLObSZ7mU8sEKjL6ZHZDLc65ADbUre8Qeo0hR9rClwjy0p6vM2EZealpG+nnc/wCczddCgbBB49SRffvLYLNxtw0tfQTU5td1uhP1XXdW/eAv6E4T+RHEbS0T0ktxLRtoseugk2B/VYMvoAuKNS1scmrs3V9DaG0sDpYAHSbdDYjb1xH5x+S+LFYbQ5gLHy1SG339soPwfAWfBgwYCW/4QebFMvipk96plAt5qnet++Uw9ZRRpQZfHGSAlNCNR/UW7N8yCfnia8efyvifLqbqsIEjD1u0h/qxrisZnlqVEMkMoJjkUo4BIuDsRcEEYCG0dPmeY0tTm4r5KcRmR4YVLBCkYJI2YKBtp3U3Km+Gmi52UJy6Jq1hJPIlpYI013IJU3B7gDW1aSejY4s35EyRpIMtrpYlkBV4ZWOhweqlk8PirfHHPy64eqqGsip6nKYCGv8AyxRqK6VJ1FzrFzawHc64B/rpoMpyqWWGFYUjRpBF5SP0U7/pkL6dBsBj9cuOHzSZfGsm80t5pmPUySd439Rsv7OMrmR/KKjLqD6s8/ayjzigGsqfRiR92HzAeNXVpFG0kjBEQFmZjYKBuST5YQ+Dw2ZZg+aOpFPGpholYWJX69RY9NXuj0uPDH749vXVtNlSkiNx7TV2/wBUh7sf7bi3yU4fIYQihVAVVAAAFgANgAPAAYD94MGDAY3GWaCmy+pmP1InI9SQQo+bED545eXeWmnyqkjbZhCpI8i3eI+Ra2FnmHmkdXX0eU61AkkWapBPVEBdYf1nte3XZT44pAwCtzSS+TVt/wDUk/dY/wB2MvjiY/4tSNvc0sd/mI7/AMcHNrOA1L+T4Tqqq0rHHGu5Clhqka3uoFBFz6+RtvcU8P8Ab5XPSxjdoDGl/NV7v4gYDUyeMLTwgdBGgHyUYVOcELfk3tlFzTTQz28wji/4G/yx3cuuJ46uijANpoFWKeNtnjkUaTqB3sSCQf7wQGHMKJJonikF0kVkYeYYEEfccB+6aoWRFdDdXAZSPEEXB+7HrifcouIFaGXL3kV5qB2iDA37SIMQjj0Hum3Sy+eKDgDE4rKj8j5q8z7UGYEF3+rBUDbU3ksg3J87+C4o+OTNsrjqYHhmUPHIpVlPkf4EdQfAgHAdSm42wg1Q9hz+OQbQ5mnZv5CeIXVv2l7vqScdHLCukSOfL521S0EnZhj1eFheJ/3dvgBj9826AvljzR/naR0qYz5GJgSf3C2Az+dvFU1HQBIFbXUsYu0X6gtcgeOthsP2j1AwncM8GZtV0sdPf8mUKjdQCJZb9XcbOS3jqKr0sthisZpn6JlxrhH2qpEKhVFr206rgkGxCk7/ABxJs85uZu9H7XBSpTUpOkTG0jEkkbaiAdwRfRa+AqvBfA9PlkJip9Z1kM7O1yxAte3uj5AfPCV/hBZUTRwVabPTSjvDwV/H5OqffjB/yhQZllc9bXNUpVSFbKWEaawq+7svSQN7o93FR5iZX7RlVXHa5MLMB9pBrX+sowGpkWaCppYZ16SxpJ8NSg2+V7Y+4TeRmadtk0QJuYWeI/JtQH7rgYMAu8OMJ+L62U9KeJgD5aRFH/e34406HJa7M6D/AEsupahnjnpLkaNIAiYr2ZuCxJBv4YzOUsIlzjOXYAgyMp+Dyy7fcuGPiHlo5WJMsq2y9YtZ7OPXZy5BJJEgPh0IOAxTwlxFT/mMyinA8JRuf342/tYYuW3G01Z7RT1kYiq6RgsgX3WBuAw3O9wb2JHQjrYLv+LnEsG0dfBOv2wL/wBaK/8AWwx8t+BZaHt56uUTVdUwaVl90WuQo2F9ySdgOgA23Dyph23EsrdRSUaIPR5X1X/d2w94ReB+/mucSec0Md/6OMi344esAh8Br2+ZZrVnf6cUqHyWBQGA9CxB+WHzCNyj/wA2qv0vbqnV8dQ/uth5wBjI4s4gWhopql9xEtwP0mOyr82IHzxr4Rea/ejoIT7s2YU6MPNbsSD9wwHJkHK+KagJzBS9VUt7RLKDpeOQ+6qMPd0A2t0vfa1seg5f5hGNMOdVAj6WliSRwP1yb/wxp8YcatBIlJRRiorpRdY/qxr/AK2Ujovptf8AjlpwHmbjtJM4lWc72jjXsV+yEJGoDzIHwwG5wnwFDRM8up56mX85UTHVI32R+ivoPIXJsMM2EXIOLqqCqShzVUEsl/Z6mMWjqLdVI+pJ6bX8hcanq+AUeJeXcdROKqCWSjqwLGaD648pF6OPuOwvewxmPy4rJ+7WZxUyR+KQosOoeRZSbj5Y+VfE9bmU8kGVFIYIW0S1zrquw6pCh2Yj9I7eo2J/M3Bea047WlzSSeUbmGpQGOT7Isfo7+n3jrgEePIPydVV9RRKQ+WTxuU1E9pTSx9+M362A1XPTvHyxdaCtSaJJYzdJFDqfMMAQfuOJVwPnftmb5issLQvNSoJ4X+q8f0bD1UhgQfI4aOTlQXySlv1UOn7sjqPwAwDpgwYMAiVy+z8SU7jYVtNJE3q8JDhvjp2w55jRiaGSJvdkRkPwYEH+OE7jj/SuT297tpv3eyGr8MPGAR+WH8oyOOGXcqstM49FZ0t+7bHJw9y4MeSPl+YSroLFtcRtoXUrjvOtr6gTe1t8dXK0aPylF4R5hPp+DaTbCZxETnOZ1aVM7Q5blv50L9ZhcEnY73Vt7GyrsLknAUqjyOhnggiHZVSUmkRkushUqukEldibDxwwSxhlIPQix+BxEs+4Bho6Rc2ySeRDEoksWJWSO4B94A+pVrggHYYfMo5ie0TUEUcVzVU5qJWvYRKARYD6x7QafQb732BU/we5CiV9MesM4NviGQ/+Xgx85T/AEee5xEOnaM33Svb+3gwByJ/zvNj49sv9qfHjzSrKiPiCgajiE06wMUjPRt5gb7jotz18Me3JXuZnnEflN0/VknH94xUpskgeoSoaJDNGNKSFe8oN9gfAd4/ecBNBxxxCOuUxn4E/wD7Dh24JzisqIHeuphTSByqoCd10qdW5PiSPlhjwYBF5cf51m3++t/ZGHrCLwN3M1ziLymhkt/SRk3/AAw9YBE4C+hzHNqXwE61Kj0nS5t8wMPeESt/k/EkD9FraV4vi8La7/HRth7wBidc7KpoaWkqEXW0FbFIF8yBJYbeZsPnii4VuZnDxrcrqIl98L2kfnqjOoAfGxX54BYyjk0HX2irqqpa2bvzPDKEAY76RZTsuw627u1hbHQaisyaeIVFQ9ZQTOsRkl/O07NspZvroT1J6em2rk4ayvM8ypI6s5sYRIt0jghXStrghySCxBBuD6744eI8/lquG64VWk1FLOKeRlFgzxzRWkA8Lgjp69OmAa+b9FqyqWUbSUzJPE3irow3HyJGO/jHO2jyaoqE2Y05Zfsl1sD8i1/ljw5n3/IlXfr2O/3rjj46/wDxyb/dk/gmA2eD6COjyunUWVI4Fdj03K6nc/EknCpltJW52DUvVS0VExPYQ050yyICR2kj+F7e7uP4nf4hJ/xfnt19hb/ycL82bVAo8noaJxBJWQLeYqG7OOOFGYqp2LG+3z6XuA5c85bHLQcxy+aeSog70izyBxNEB34ydIN9O4/V23thi5NRackpfXtG/elkOFLj3KczoqQqMyNUlUwpuymiActLdbI4JN7X62FvPFR4dygUtJBTg3EMapfzKgAn5m5+eA0cGDBgESu+n4kp08KOkkl+DzN2dvjp3w9HCLwH9PmOa1fUGZaZD6QLZrfEkHD3gEbl1/nWbf7639lcT3jVpMoq8yV42alzWN9Ei/UlIYgG+2zO1x10kEXtbFB5WHV+UZfCTMJyPULpAxjcQc6KaKaamqqGdkSRoySiMjhWI1WewINrjAY/tFTJwpRwUsZkkqm9nNvqrrlJPkBZLEnYAk4oOUcvoIkoS1+2oY9CyIbarqQ4YeKkkkDw++6xlPPPKEQRokkCDoohAUXNzYRkjqb4dst4zpKiYQRS3laJZwhVwezcKwbdbDZhte++AnPLo/8A3Pmo9HP/ABE/9cGPvLEauI83bwDOv/Ft/wAuDAfOAvoeKcziO3aBpB8S8b/wc4sOI7nP8l4xp5DstVEFPqSjxgfvIuLFgDBgx8BwCLTHsOJZV8KujRx6vC2m37u+HvCHzKPs8+X1/hTz9nKfKKcaGJ9Abffh8wCNzYhaOngrUBL0M6TG3Uxk6XX4EEE+gw601QroroQysAykdCCLg/MY/NZSJLG8cihkdSrKehBFiD8QcTnJc7bJJRQ15b2Mm1JVkXVVO/YSke6V8D0t5DoFMwHHnT1CuoZGDKdwykEH1BGxxhcXcb0+XxEyNqlbaKBd5JGPRQo3sT49PnYYDG5TdyGtgHu09dURp6LdWA+9jhGrTryCvb/aczYj1vNGP+XFD4EyqShy1nqdp5DLVTjyd+8V+QAB9QcIVPTEcP5TGetTXQk+uuWR7/cBgKDzU/0NWf0R/iMLPGXGNFJkMsKVcDSmnRQiyqWJATawN77dMUyqpElRkkVXRhZlYAhgfAg7EYxv8QMu/wBhpf8AwE/9uA580i1ZHIvnRMP+CcJdFLb/ABZm+w0J/bgVR/DFRzClDQSRgWDIy2HkVItiPU9R/kHJaj/Z6yG/6okkQ/3YBx40+kzjJ4T7uueYj7UUYK/cTh6wlcycvlUU1dToZJaGQyGMdXicaZFX7Wmx+Rxv8OcU01dEJaaVXBG637yejr1U/H5XwGtjM4lztaOkmqH6RIWt5n6q/NrD546q/MY4IzJNIsaL1Z2CgfM4nb1DZ/UIEVlyuBw7uwI9rdTsig79kD1Pj6G1gYuV+TNTZXAsn52QGaS/XVKS+/qAQPlhizGsEMMkrdI0Zz8FBP8AdjoAwm82q9ky14Y/ztW6UsY8zKbH+oGwH3lFRlMnpy3vS65m9TI7MD+6RhxK458toVhhjiX3Y0VB8FAA/hjovgOKpyKnk/OQRP8ArRq38Rj80+QU8cvbJDGkugR61QBtAsAlwPdAUADwsMaGMvijMfZ6Kom/1cMjj4hSR+NsBMuRB7WpzSp8JJhb5tKx/tDBjT/wfMu7PKTIes0zsPgoVP4q2DAZ/P2naE0Feg71PNYn7pF/FG/exWKSpWSNZEN1dQynzDC4P3HC7zNyH2zKqmIC7hO0Tz1R94AfG2n54yuSef8AtOURKTd6cmFvgu6f1Co+RwHfxTzPpKB2jqDKkmkso7J9L7fVYDSRfa99vHCXyy5wQCkjgqWlap7RwFSN5C+piwtpB37xW32cM3ODKXq6JKaGESzzSqEJH5oDvPLqPuAAaSft23vbC5yz5fzZTmbLOiSpNF9FUKt9LrYtHvuhKlv1gg9QApHE+SCuoZqdhbtoyBf6rdVJ+DAH5YzOWufNVZfH2lxPATBOp6iSLum/qRZvnhqxPK1vyZnQlO1JmdkkPhHUr7rHyDjb43J6YCh48K6gjmjaOVFkRhZlcAg/EHHvgwCFLyWodRMRqacHcpDOyr9xvjW4c5cUNE/aQw3l/wBbKxd/kW939kDDPgwC5zFreyymsfp9BIo+LAqPxbCjmdFoj4epvFZYmI9YogSfvONjnIxOWdiOtTPDCP2pAbf1cfniRdWe5TGOkaVMlv2AowD2MGDBgPhxE0pieFKqMe9TTyWt4GOcP/AnFtxMOGaDtKTPKXreqqgP+8QEfjvgKPQVIkiSQdHVWH7QB/vwsZ5yroKmQymIxSncyQMY2PmTp7pJ87Xx08tK7tsoo3/7FVPxTuH+zhmwCLR8mqBXDyiapK9BUSs4H7OwPwN8O8MKooVQFVRYACwAHgANgMfvBgDCBUH2/P0Qbw5YmtvI1Eo7o9dKDV6EHDLxhxKlBRy1D7lRZF/Tc7Kg+J/C58McHLrhx6SjBn3qahjPUMepkfcr+yLL5XB88AwZjXiGJpGV2VBciNS7W8wq7n5YkHFXOymasoGpndoYpWeoujL3SvZ7AjvWV3PxAxZziCcVcqqnM62tqqdI4Yw2mJWGnt2SyswtsAzBjrOxJHqcBXOFuOKfMQxpe0ZU2LtGyrf9EM2xPjYdPuwtc+M47HKHQHvVDpGPgDrb8Et+1hn4FH+Tqcdl2LLGEeLTp0OvdcW/WBN/G9974m/MdvyjxBQ5eO8kFpJR8bOwP/doo/bwFI4Dyf2XLaWEizJEuofaYam/rMcGN7BgA4i/Bh/JPEdRQnuwVffh8r7sgHy1x+pAxaMS7npw0708VfBcT0TBiw66Lg6v2Gs3wLYCo4MYfBfEyV9FFUJYFxZ1H1XGzL8j09CD443MAYyOKuHo66kkppdhILBvFWG6uPUEX+Rx94m4ngoKdp6l9KDYAbs7eCKPFj//AE2AviNZTxqlfXpX5hWpSQU7E09MjkuSNrsFBNiDYki7C4AC4CkcveJpHD0NbtW0lle/88nRZ18wRa/qQdr2w54nmbww5si12Uzr7ZSMRHJYrr8TBIGAOhgdidtz5nG/wXxolfEQQYqiI6Z4G2aJxsdjuVJ6H5dcAyYMGDAKvMPhqWrp4zTMFnppVqIQwBR3S9ka/gb9fO2FPhPiYZjnschjaJ6eidJonuDHL2wVl36ixBv5HzvirY4IcjgSoepWNRPIoR5AN2UdAfDy367DyGA78GDBgDEdm4nko80zSlpojLV1UsJp0t3Rqiu8rnoFW4J/9LkWLHBDkUC1D1KxqJ5FCNJbvFV6D0HTp1sL9BgODgfhr2Cghpi/aFASzWsNTMWOkeCgkgemN7BgwBj4zAC52A6nH3E2z/N3zidsvomK0qG1bVL0I/2eI9CT0J6fK9w+5aTnWYipNzl9C5EAPSonHWb1RPq+tvNhikYwMhzmgUrR0s8F4hpWGORSQF6iwNyR49Te98b+AMGDBgObMa9IIZJZDpSNWdj5BQSfwxKOSNC9VU1uazDvTOUjv4AkMwHoBoQH7Jx0c8uIXZYcrpu9NVMuoD9DVZVPlqcX+CHzxQ+FsgSio4aaPpEgBP6TdWb5sSfngNXBgwYAx51ECujI4DKwKsp6EEWIPoRtj0wYCIcIVTZDnMmXzE+yVRDQu3QE7IxP/Db1Cnpi34TOaXAYzOjKoAKiK7wt5nxjJ8mAt6EKfDGZyg4/NZCaWqJWspu6wbZpFXbUQd9Snut62PjsHNxnwPqqajMq+bt6emiL09MRZQwW+lx0I1AfrXF9hY+XKfl5SSZXDNVU0Uss2qQtIgY2LHSN9raQD88UTiDJI6yllp5b6JVKm3UeIYeoIB+WMjiHMlynKGdBqFNCiID4kaY1v6XIJ9L4Ba4j4hShrYKDKKWn9qmZTMFjVVWMXNnKAEG12ub6V3t3hja4v4KM8q1VHIKfMIh3XHSRenZyr9ZTa17G3rawXuAcsjy2glzbMH1VFSvau5sSFezLGv2nJBt5lR0XHJwTJI7VPEGYM0admwgiDEARD021AnZQerEtbcHANfC/MRZZfZK6P2SuXYxOe7L9qFujA+V7+V7Xw54kWTccZfnyrSV8AiqDvHc9SdwYpNireOk7H7XTGuKXNsr/ADR/KlIOiOdNTGPIN0kA+ZPgBgKNgwnZJzWoJ20PIaaYbGKqHZMD5Xbun77+mG9JARcEEHoR0PzwH6wYMGAMGPl8cWaZ5BTLqqJo4l85GC3+Fzv8sB3Y56/MI4I2kmdY0UXZnIAHzOEafmoagmPKaWWsfp2pBjgX1LtYn4bX8DjOruG41KVXEVakhv8AR04JWnQ+Sp70pHibdOt8B7VGbVWeExUZemy69pKogiSoHQpCDuFPQsfn4qfTOqmmTJK6nyh11UqaGERuVvYu2rqxKa7sL7g73G3VxZRVGZ00EeVVUMdJISk0kfUIALKuk9OqlBY7gEgXwucI5FHlPEXscZYxVNICuo3LMu5J8L9xzbp3sBw5DyzpK3J4KjLnMdbGA3a62v2y7tG4vZd/dIAsNJ3B3euWnHDV0ckNSvZ1lMdE6EWv1GsDwuQQQOh9CMLOb8MVmTVjVeUwmemm/PUi37p80A3tvsQDpuRax20uWmQVbV1XmdbF7O9SAiQ+IUad2HUbIo33PeNhtgKTjPz/ADuOkppKiY2SJdR8z5KPUmwHqRjQOIfxhmkmf5mmXUjH2SBtU0q9GI2L+RA91PNiT03AdvKLJpK+tnzmrG7sywL4D6pZfRV+jB/W8Rix45sty6OCFIYlCxxqFVR4AC3/AMPjjpwBgwYMAYMGDAGJLzX4HlimXNsuutRCdUqqPeA/nAPE22ZfrL8DetY+HAK/L/jyLNKYSJZZVsJYr7o3mPND4H5dQca3EmQpW0ktNLfRKukkdQdiGHqGAPyxK+OuAqjLak5plHdAu00Ci4A6sQo96M9WT6vUdO698AcxIM0huhCTKPpISd1+0P0k8m++xwCbRcmKuQxQ19f21FTm8cK6gWA2Cm/ui23ViBcAi98cXPfiMBYsugU6FUTVCx7aY1sETyUfW6bWjxa8TniblooizWeIvPUVkVlVrErazdmh2uCVWwPQIo3wCPmWe0+cVOWQZbTSI9O6F5GUDsYk093UpN1W17nxsBuxw/ZFxPUVef1cUb/yOkjCMukHVLe3W1wb6xsf5sY6eE6/2Xh+Odk0vBTEupWzaoVYaWFr3utt8LnLacUHD8+YSkNJMZJ2J6s1yiIT6uPvc4Bj/K+X5nNWU81OJBRG0kkiKVHW+lh3lIKt0t7uMrKeW9DPEJ8rraqnjYmxp520XHUaXF/kTjByKmNDwpVVMn56sV3Zj1PbERrv8Dr/AGjigcr8t7DJ6NLWJiDn4yEv/wA2AyRwRmqfms6cjylpkf8AEk4+/wCLGdnY5vGB5rRx3/HGXyVqb0uYTkneqlO/kFDf82MDI85ql4SqZ1lkaUyMA5ZmZELRo1iSSLDV06XJwDgvLqrl2qM5q3HRhAFh+XdJ/hjuyzlFl0L62hNRJ+nUuZSfiD3PwwmcreEY0np6rL8wDqYx7XA5BYsRuNIsVAY7FgSCOpBxZ8BP+DuZ0dXXvRLTNTqiMyayAW0NpKhFFgOp2J904W+Kqemk4nVM0K+zmmHYCQ2jLX6MbgddfXqQvpjT5qfyPMcszIbKkns8x+w9/wDlMn4YdOKeCqXMUVaqPXo3VgSrLfrZhvY+I6dMBO+V08MOe5hS0ThqPQJFCtqUOpjB0m5uAXZb+IA62GNDmuPZ8yymtA92fsXI/Rcrt+6Xxz8t+G0ps+zEU8ZSnijjiU94jURGzDUb3a4JO/jiqTUqOVLKrFDqUkA6WsRqF+hsSL+pwHpj7gxJ+YvNNzJ+T8qvLVSHQ0ke/ZnxVD0L+bdE33uO6H55qcfSSSjKstu9RMdErIfcB6xg+DW3ZvqrfxvZx5ecCx5XSCJbNK9mmkA99vIfZXoB8T1JxncsuWaZZGZJCJKuUfSSdQoO/ZoTva/U9WPyGHrAGDBgwBgwYMAYMGDAGDBgwBiTcd8pHWX27KGMNSh1GJDpDnxKeCsfFD3W9PGs4MBL+Buc8czezZivstUp0ksNKOw8Dq/Nt9k7eR3ting4VON+WtJma3lXRMBZZktrHkG8HX0PyIxN1nznh7Zh7bQr0O5CL8d3h+d08r4C3VdIssbxuNSOpVgfFWFiPmDiTLyKl1CBswkOXh9Yp7G/W+nroB+1b1tfDRwpzfoK6yiXsJT/ADc1lJP2W91vkb+mHYHAS3n1ePKYoIkbQZUBCKSEjjU7bbAX02v5YZuAuO6XMYWWkEi9gqKVkW2m4IUXBIPunofDDbjwgoY0LMiKpe2oqoBa3S5A36+OAifLjienpMkr4p5UjqFknvExAdmZFVQqndrsCu3SxvbDJy+rFoOGEnqInkSzu6KoYlHkYXsxAK6SCb+GGTN+V2XVVR7RNThpCbtZmUOfNlUgMf4+N8M3sqaOz0rotp0WGnTa2m3S1treWAgOey5ctTl1VkrdnUyzJqgjJ2DWurpchDc6CosCCeo3x/QeJdk/DlPQ56Vgp4bSW0qEm1wL2TMZlZh2QQuOzIXcawLj3cVHALfMPhQ5jl8tMpVXbSyM17KysDc2BPS46eONjJ6Z46eKOVg8iIqu4FgzKAC1j5kXx2Y8K2ujhQvK6xoOrOwUD4k7YD1VQOmObNM2ipomlnkWONerMbD4ep8gNzia8T8+YEbscujarmJspswS/oB35D6AAeuMjLuWGYZtKKjOZnjj6rAtgwHkFHdiH3sfG3XAfjPeYVbnUrUWURskJ2knbukqfEt/NofL32+8Yf8Al/y1p8rj7v0k7C0kxG5+yo+qnp1PjfazDkuRQUkKw08axxr0VfE+ZPVifM3OO/AGDBgwBgwYMAYMGDAGDBgwBgwYMAYMGDAGPhGPuDAInFPJnL60lhGaeU/Xgstz9pLaD9wPrhN/+n+eZX/o6r9oiHSMkDb+jlJQfstfFtwYCKDnZmNJtmOWkW21KHi+feDKfkRjcy//AAhMuf8AOLPEfHUgYfejE/hinFcYlfwTQz3MtJTuT4mJb/vAXwGLDznylv8ApYHo0co/imPY83cqH/TI/uf/ANuPCr5PZSRf2NQfsySL/ZcYzKflBlRYg0u39NN5/wBJgO6p53ZSvSpL+iRSH+KgYX8x/wAIylXanp55W8NWlAfuLH8MN1NylypPdooz+sWf+2xxvZdkNPB+Yghi/o41X+yBgJGeP8/r9qKh9nU9JGQ7ftzWQ/JcelHyPqqtxLm1c7n9CNi5HoHfur8FUjFotgwGDwzwPR0C2poVRrWMh7zt8XO/yFh6Y3sGDAGDBgwBgwYMAYMGDAGDBgwH/9k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>
              <a:latin typeface="Lucida Sans Unicode" pitchFamily="34" charset="0"/>
            </a:endParaRPr>
          </a:p>
        </p:txBody>
      </p:sp>
      <p:pic>
        <p:nvPicPr>
          <p:cNvPr id="3" name="Picture 7" descr="Hiponatremi: Ölümcül Olabiliyor — Multi Yaşam">
            <a:extLst>
              <a:ext uri="{FF2B5EF4-FFF2-40B4-BE49-F238E27FC236}">
                <a16:creationId xmlns:a16="http://schemas.microsoft.com/office/drawing/2014/main" id="{6AE62BBB-1DC1-24FF-1412-CCBB24FEB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41168"/>
            <a:ext cx="2771775" cy="1647825"/>
          </a:xfrm>
          <a:prstGeom prst="rect">
            <a:avLst/>
          </a:prstGeom>
          <a:noFill/>
          <a:ln w="635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 descr="Distile su ne demek, Distile su saf su mudur, Distile su nasıl elde edilir,  Distile su içilir mi - Aktüel Haberleri">
            <a:extLst>
              <a:ext uri="{FF2B5EF4-FFF2-40B4-BE49-F238E27FC236}">
                <a16:creationId xmlns:a16="http://schemas.microsoft.com/office/drawing/2014/main" id="{F7355CEE-20CB-B90D-A5FC-F0AE557D9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675" y="4869730"/>
            <a:ext cx="2982913" cy="1719263"/>
          </a:xfrm>
          <a:prstGeom prst="rect">
            <a:avLst/>
          </a:prstGeom>
          <a:noFill/>
          <a:ln w="635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Hiponatremi..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8788" y="2809885"/>
            <a:ext cx="4040188" cy="76200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/>
              <a:t>Serum [</a:t>
            </a:r>
            <a:r>
              <a:rPr lang="tr-TR" dirty="0" err="1"/>
              <a:t>Na</a:t>
            </a:r>
            <a:r>
              <a:rPr lang="tr-TR" dirty="0"/>
              <a:t>] &lt; 135 </a:t>
            </a:r>
            <a:r>
              <a:rPr lang="tr-TR" dirty="0" err="1"/>
              <a:t>mEq</a:t>
            </a:r>
            <a:r>
              <a:rPr lang="tr-TR" dirty="0"/>
              <a:t>/L</a:t>
            </a:r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4"/>
          </p:nvPr>
        </p:nvSpPr>
        <p:spPr>
          <a:xfrm>
            <a:off x="4645025" y="1357298"/>
            <a:ext cx="4284693" cy="485778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2400" dirty="0">
                <a:solidFill>
                  <a:schemeClr val="tx1"/>
                </a:solidFill>
              </a:rPr>
              <a:t>Su dengesi bozukluğudur.</a:t>
            </a:r>
          </a:p>
          <a:p>
            <a:pPr marL="0" indent="0">
              <a:buNone/>
            </a:pPr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dirty="0" err="1">
                <a:solidFill>
                  <a:schemeClr val="tx1"/>
                </a:solidFill>
              </a:rPr>
              <a:t>Ekstrasellüler</a:t>
            </a:r>
            <a:r>
              <a:rPr lang="tr-TR" sz="2400" dirty="0">
                <a:solidFill>
                  <a:schemeClr val="tx1"/>
                </a:solidFill>
              </a:rPr>
              <a:t> sıvıda sodyuma oranla suyun fazlalığıdır.</a:t>
            </a:r>
          </a:p>
          <a:p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dirty="0">
                <a:solidFill>
                  <a:schemeClr val="tx1"/>
                </a:solidFill>
              </a:rPr>
              <a:t>Serum </a:t>
            </a:r>
            <a:r>
              <a:rPr lang="tr-TR" sz="2400" dirty="0" err="1">
                <a:solidFill>
                  <a:schemeClr val="tx1"/>
                </a:solidFill>
              </a:rPr>
              <a:t>Na</a:t>
            </a:r>
            <a:r>
              <a:rPr lang="tr-TR" sz="2400" dirty="0">
                <a:solidFill>
                  <a:schemeClr val="tx1"/>
                </a:solidFill>
              </a:rPr>
              <a:t> &lt; 135 </a:t>
            </a:r>
            <a:r>
              <a:rPr lang="tr-TR" sz="2400" dirty="0" err="1">
                <a:solidFill>
                  <a:schemeClr val="tx1"/>
                </a:solidFill>
              </a:rPr>
              <a:t>mEq</a:t>
            </a:r>
            <a:r>
              <a:rPr lang="tr-TR" sz="2400" dirty="0">
                <a:solidFill>
                  <a:schemeClr val="tx1"/>
                </a:solidFill>
              </a:rPr>
              <a:t>/L sıklık ≈ %5; 65 yaş &gt; ≈ % 20</a:t>
            </a:r>
          </a:p>
          <a:p>
            <a:pPr marL="0" indent="0">
              <a:buNone/>
            </a:pPr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dirty="0">
                <a:solidFill>
                  <a:schemeClr val="tx1"/>
                </a:solidFill>
              </a:rPr>
              <a:t>Yatan hastalarda görülme sıklığı ≈  % 35; </a:t>
            </a:r>
            <a:r>
              <a:rPr lang="tr-TR" sz="2400" dirty="0" err="1">
                <a:solidFill>
                  <a:schemeClr val="tx1"/>
                </a:solidFill>
              </a:rPr>
              <a:t>KKY’de</a:t>
            </a:r>
            <a:r>
              <a:rPr lang="tr-TR" sz="2400" dirty="0">
                <a:solidFill>
                  <a:schemeClr val="tx1"/>
                </a:solidFill>
              </a:rPr>
              <a:t> ≈ % 30; siroz /kanser ≈ %50 </a:t>
            </a:r>
          </a:p>
          <a:p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AC062F90-3CFB-0A83-2353-4ECAAC5648CD}"/>
              </a:ext>
            </a:extLst>
          </p:cNvPr>
          <p:cNvSpPr/>
          <p:nvPr/>
        </p:nvSpPr>
        <p:spPr>
          <a:xfrm>
            <a:off x="5824889" y="6330667"/>
            <a:ext cx="2952328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err="1">
                <a:solidFill>
                  <a:schemeClr val="tx1"/>
                </a:solidFill>
              </a:rPr>
              <a:t>Adrogué</a:t>
            </a:r>
            <a:r>
              <a:rPr lang="tr-TR" sz="1200" dirty="0">
                <a:solidFill>
                  <a:schemeClr val="tx1"/>
                </a:solidFill>
              </a:rPr>
              <a:t> HJ, JAMA, 2022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7650"/>
          </a:xfr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Hiponatremi</a:t>
            </a:r>
            <a:r>
              <a:rPr lang="tr-TR" b="1" dirty="0">
                <a:solidFill>
                  <a:srgbClr val="FF0000"/>
                </a:solidFill>
              </a:rPr>
              <a:t> ve sağ kalım..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856" t="9891" r="856" b="1718"/>
          <a:stretch>
            <a:fillRect/>
          </a:stretch>
        </p:blipFill>
        <p:spPr bwMode="auto">
          <a:xfrm>
            <a:off x="500034" y="1571612"/>
            <a:ext cx="6000792" cy="4714908"/>
          </a:xfrm>
          <a:prstGeom prst="rect">
            <a:avLst/>
          </a:prstGeom>
          <a:solidFill>
            <a:srgbClr val="7030A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6" name="5 Dikdörtgen"/>
          <p:cNvSpPr/>
          <p:nvPr/>
        </p:nvSpPr>
        <p:spPr>
          <a:xfrm>
            <a:off x="571472" y="6357958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000" dirty="0" err="1">
                <a:solidFill>
                  <a:schemeClr val="tx1"/>
                </a:solidFill>
              </a:rPr>
              <a:t>Verbalis</a:t>
            </a:r>
            <a:r>
              <a:rPr lang="tr-TR" sz="1000" dirty="0">
                <a:solidFill>
                  <a:schemeClr val="tx1"/>
                </a:solidFill>
              </a:rPr>
              <a:t> JG, 2012.</a:t>
            </a:r>
          </a:p>
          <a:p>
            <a:r>
              <a:rPr lang="tr-TR" sz="1000" dirty="0" err="1">
                <a:solidFill>
                  <a:schemeClr val="tx1"/>
                </a:solidFill>
              </a:rPr>
              <a:t>Up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To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Date</a:t>
            </a:r>
            <a:r>
              <a:rPr lang="tr-TR" sz="1000" dirty="0">
                <a:solidFill>
                  <a:schemeClr val="tx1"/>
                </a:solidFill>
              </a:rPr>
              <a:t>, 2016.</a:t>
            </a:r>
          </a:p>
        </p:txBody>
      </p:sp>
      <p:sp>
        <p:nvSpPr>
          <p:cNvPr id="5" name="4 Yuvarlatılmış Dikdörtgen"/>
          <p:cNvSpPr/>
          <p:nvPr/>
        </p:nvSpPr>
        <p:spPr>
          <a:xfrm>
            <a:off x="6643702" y="1857364"/>
            <a:ext cx="2000264" cy="42148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tr-TR" sz="1600" b="1" dirty="0" err="1"/>
              <a:t>Mortalite</a:t>
            </a:r>
            <a:r>
              <a:rPr lang="tr-TR" sz="16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tr-TR" sz="1600" b="1" dirty="0"/>
              <a:t>% 5-55</a:t>
            </a:r>
          </a:p>
          <a:p>
            <a:pPr algn="ctr">
              <a:lnSpc>
                <a:spcPct val="150000"/>
              </a:lnSpc>
            </a:pPr>
            <a:r>
              <a:rPr lang="tr-TR" sz="1600" b="1" dirty="0"/>
              <a:t>(%15-30)</a:t>
            </a:r>
          </a:p>
          <a:p>
            <a:pPr algn="ctr"/>
            <a:endParaRPr lang="tr-TR" sz="1600" b="1" dirty="0"/>
          </a:p>
          <a:p>
            <a:pPr algn="ctr">
              <a:lnSpc>
                <a:spcPct val="200000"/>
              </a:lnSpc>
            </a:pPr>
            <a:r>
              <a:rPr lang="tr-TR" sz="1600" b="1" dirty="0"/>
              <a:t>Riskli grup</a:t>
            </a:r>
          </a:p>
          <a:p>
            <a:pPr algn="ctr">
              <a:lnSpc>
                <a:spcPct val="150000"/>
              </a:lnSpc>
            </a:pPr>
            <a:r>
              <a:rPr lang="tr-TR" sz="1600" b="1" dirty="0"/>
              <a:t>Çocuk</a:t>
            </a:r>
          </a:p>
          <a:p>
            <a:pPr algn="ctr">
              <a:lnSpc>
                <a:spcPct val="150000"/>
              </a:lnSpc>
            </a:pPr>
            <a:r>
              <a:rPr lang="tr-TR" sz="1600" b="1" dirty="0"/>
              <a:t>Kadın </a:t>
            </a:r>
          </a:p>
          <a:p>
            <a:pPr algn="ctr">
              <a:lnSpc>
                <a:spcPct val="150000"/>
              </a:lnSpc>
            </a:pPr>
            <a:r>
              <a:rPr lang="tr-TR" sz="1600" b="1" dirty="0" err="1"/>
              <a:t>Kc</a:t>
            </a:r>
            <a:r>
              <a:rPr lang="tr-TR" sz="1600" b="1" dirty="0"/>
              <a:t> S</a:t>
            </a:r>
          </a:p>
          <a:p>
            <a:pPr algn="ctr">
              <a:lnSpc>
                <a:spcPct val="150000"/>
              </a:lnSpc>
            </a:pPr>
            <a:r>
              <a:rPr lang="tr-TR" sz="1600" b="1" dirty="0"/>
              <a:t>KKY </a:t>
            </a:r>
          </a:p>
          <a:p>
            <a:pPr algn="ctr">
              <a:lnSpc>
                <a:spcPct val="150000"/>
              </a:lnSpc>
            </a:pPr>
            <a:r>
              <a:rPr lang="tr-TR" sz="1600" b="1" dirty="0"/>
              <a:t>MI</a:t>
            </a:r>
          </a:p>
        </p:txBody>
      </p:sp>
      <p:sp>
        <p:nvSpPr>
          <p:cNvPr id="7" name="6 Yuvarlatılmış Dikdörtgen"/>
          <p:cNvSpPr/>
          <p:nvPr/>
        </p:nvSpPr>
        <p:spPr>
          <a:xfrm>
            <a:off x="7072330" y="2185979"/>
            <a:ext cx="1143008" cy="35719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err="1"/>
              <a:t>Mortalite</a:t>
            </a:r>
            <a:r>
              <a:rPr lang="tr-TR" sz="1600" dirty="0"/>
              <a:t> </a:t>
            </a:r>
          </a:p>
        </p:txBody>
      </p:sp>
      <p:sp>
        <p:nvSpPr>
          <p:cNvPr id="8" name="7 Yuvarlatılmış Dikdörtgen"/>
          <p:cNvSpPr/>
          <p:nvPr/>
        </p:nvSpPr>
        <p:spPr>
          <a:xfrm>
            <a:off x="6929454" y="3643314"/>
            <a:ext cx="1428760" cy="35719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/>
              <a:t>Riskli grup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142984"/>
            <a:ext cx="3121608" cy="450059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642918"/>
            <a:ext cx="5214974" cy="55007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6" name="5 Dikdörtgen"/>
          <p:cNvSpPr/>
          <p:nvPr/>
        </p:nvSpPr>
        <p:spPr>
          <a:xfrm>
            <a:off x="5929322" y="6357958"/>
            <a:ext cx="2928958" cy="357190"/>
          </a:xfrm>
          <a:prstGeom prst="rect">
            <a:avLst/>
          </a:prstGeom>
          <a:noFill/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tr-TR" sz="1000" dirty="0">
                <a:solidFill>
                  <a:schemeClr val="tx1"/>
                </a:solidFill>
              </a:rPr>
              <a:t>Solak Y, 5. Güncel BHHTT, Sapanca, 2016.</a:t>
            </a:r>
          </a:p>
        </p:txBody>
      </p:sp>
      <p:sp>
        <p:nvSpPr>
          <p:cNvPr id="7" name="6 5-Nokta Yıldız"/>
          <p:cNvSpPr/>
          <p:nvPr/>
        </p:nvSpPr>
        <p:spPr>
          <a:xfrm>
            <a:off x="5000628" y="2285992"/>
            <a:ext cx="214314" cy="285752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5-Nokta Yıldız"/>
          <p:cNvSpPr/>
          <p:nvPr/>
        </p:nvSpPr>
        <p:spPr>
          <a:xfrm>
            <a:off x="7249710" y="4500570"/>
            <a:ext cx="214314" cy="285752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5-Nokta Yıldız"/>
          <p:cNvSpPr/>
          <p:nvPr/>
        </p:nvSpPr>
        <p:spPr>
          <a:xfrm>
            <a:off x="4929190" y="5214950"/>
            <a:ext cx="214314" cy="285752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5093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65126"/>
            <a:ext cx="8358246" cy="59213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3" name="2 Dikdörtgen"/>
          <p:cNvSpPr/>
          <p:nvPr/>
        </p:nvSpPr>
        <p:spPr>
          <a:xfrm>
            <a:off x="5786446" y="6357958"/>
            <a:ext cx="2928958" cy="357190"/>
          </a:xfrm>
          <a:prstGeom prst="rect">
            <a:avLst/>
          </a:prstGeom>
          <a:noFill/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tr-TR" sz="1000" dirty="0">
                <a:solidFill>
                  <a:schemeClr val="tx1"/>
                </a:solidFill>
              </a:rPr>
              <a:t>Solak Y, 5. Güncel BHHTT, Sapanca, 2016.</a:t>
            </a:r>
          </a:p>
        </p:txBody>
      </p:sp>
      <p:sp>
        <p:nvSpPr>
          <p:cNvPr id="5" name="4 Dikdörtgen"/>
          <p:cNvSpPr/>
          <p:nvPr/>
        </p:nvSpPr>
        <p:spPr>
          <a:xfrm>
            <a:off x="4714876" y="2000240"/>
            <a:ext cx="1357322" cy="42862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7072330" y="2000240"/>
            <a:ext cx="1357322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6100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826" name="Rectangle 2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280829" name="Group 253"/>
          <p:cNvGraphicFramePr>
            <a:graphicFrameLocks noGrp="1"/>
          </p:cNvGraphicFramePr>
          <p:nvPr>
            <p:ph type="tbl" idx="1"/>
          </p:nvPr>
        </p:nvGraphicFramePr>
        <p:xfrm>
          <a:off x="457200" y="571479"/>
          <a:ext cx="8229600" cy="585791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79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448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/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0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0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İntrasellüler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       </a:t>
                      </a: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Ekstra</a:t>
                      </a:r>
                      <a:r>
                        <a:rPr kumimoji="0" lang="tr-TR" sz="2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sellüler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54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İntravasküler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İnterstisyel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82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Sodyum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(m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q/L)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145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142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Potasyum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(m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q/L)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140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Kalsiyum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(m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q/L)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Magnezyum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(m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q/L)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50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Klor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(m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q/L)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105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110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682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Bikarbonat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(m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q/L)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24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28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8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Fosfor</a:t>
                      </a: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(m</a:t>
                      </a:r>
                      <a:r>
                        <a:rPr kumimoji="0" lang="tr-TR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E</a:t>
                      </a: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q/L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75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8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Protein (g/</a:t>
                      </a: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dL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16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243414" y="6540365"/>
            <a:ext cx="4462465" cy="246221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000" dirty="0" err="1">
                <a:solidFill>
                  <a:schemeClr val="tx1"/>
                </a:solidFill>
              </a:rPr>
              <a:t>Metheny</a:t>
            </a:r>
            <a:r>
              <a:rPr lang="tr-TR" sz="1000" dirty="0">
                <a:solidFill>
                  <a:schemeClr val="tx1"/>
                </a:solidFill>
              </a:rPr>
              <a:t>, N. </a:t>
            </a:r>
            <a:r>
              <a:rPr lang="tr-TR" sz="1000" dirty="0" err="1">
                <a:solidFill>
                  <a:schemeClr val="tx1"/>
                </a:solidFill>
              </a:rPr>
              <a:t>Fluid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&amp;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Electrolyt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Balance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Nursing</a:t>
            </a:r>
            <a:r>
              <a:rPr lang="tr-TR" sz="1000" dirty="0">
                <a:solidFill>
                  <a:schemeClr val="tx1"/>
                </a:solidFill>
              </a:rPr>
              <a:t>  </a:t>
            </a:r>
            <a:r>
              <a:rPr lang="tr-TR" sz="1000" dirty="0" err="1">
                <a:solidFill>
                  <a:schemeClr val="tx1"/>
                </a:solidFill>
              </a:rPr>
              <a:t>Considerations</a:t>
            </a:r>
            <a:r>
              <a:rPr lang="tr-TR" sz="1000" dirty="0">
                <a:solidFill>
                  <a:schemeClr val="tx1"/>
                </a:solidFill>
              </a:rPr>
              <a:t>. 2000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72560" cy="1143000"/>
          </a:xfr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 err="1"/>
              <a:t>Osmolalite</a:t>
            </a:r>
            <a:r>
              <a:rPr lang="tr-TR" dirty="0"/>
              <a:t> / </a:t>
            </a:r>
            <a:r>
              <a:rPr lang="tr-TR" dirty="0" err="1"/>
              <a:t>Osmolarite</a:t>
            </a:r>
            <a:r>
              <a:rPr lang="tr-TR" dirty="0"/>
              <a:t> / </a:t>
            </a:r>
            <a:r>
              <a:rPr lang="tr-TR" dirty="0" err="1"/>
              <a:t>Tonisite</a:t>
            </a:r>
            <a:r>
              <a:rPr lang="tr-TR" dirty="0"/>
              <a:t>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71612"/>
            <a:ext cx="8572560" cy="5072098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tr-TR" sz="2000" dirty="0"/>
              <a:t>Osmolalite ve Osmolarite osmotik aktiviteyi gösterir;</a:t>
            </a:r>
          </a:p>
          <a:p>
            <a:pPr lvl="1"/>
            <a:r>
              <a:rPr lang="tr-TR" sz="2000" dirty="0"/>
              <a:t>Osmo</a:t>
            </a:r>
            <a:r>
              <a:rPr lang="tr-TR" sz="2000" b="1" dirty="0">
                <a:solidFill>
                  <a:srgbClr val="FF0000"/>
                </a:solidFill>
              </a:rPr>
              <a:t>lari</a:t>
            </a:r>
            <a:r>
              <a:rPr lang="tr-TR" sz="2000" dirty="0"/>
              <a:t>te---mOsm/L-----bir litre solüsyondaki osmotik aktivite</a:t>
            </a:r>
          </a:p>
          <a:p>
            <a:pPr lvl="1"/>
            <a:r>
              <a:rPr lang="tr-TR" sz="2000" dirty="0"/>
              <a:t>Osmo</a:t>
            </a:r>
            <a:r>
              <a:rPr lang="tr-TR" sz="2000" b="1" dirty="0">
                <a:solidFill>
                  <a:srgbClr val="FF0000"/>
                </a:solidFill>
              </a:rPr>
              <a:t>lali</a:t>
            </a:r>
            <a:r>
              <a:rPr lang="tr-TR" sz="2000" dirty="0"/>
              <a:t>te---mOsm/Kg su---bir litre sudaki osmotik aktivite</a:t>
            </a:r>
          </a:p>
          <a:p>
            <a:endParaRPr lang="tr-TR" sz="2000" dirty="0"/>
          </a:p>
          <a:p>
            <a:r>
              <a:rPr lang="tr-TR" sz="2000" dirty="0"/>
              <a:t>Vücut sıvılarında ikisi arasında çok fark olmadığı için birbirinin yerine kullanılabiliyor, (çünkü 1 L su= 1 kg su)</a:t>
            </a:r>
          </a:p>
          <a:p>
            <a:pPr marL="0" indent="0">
              <a:buNone/>
            </a:pPr>
            <a:endParaRPr lang="tr-TR" sz="2000" b="1" dirty="0"/>
          </a:p>
        </p:txBody>
      </p:sp>
      <p:sp>
        <p:nvSpPr>
          <p:cNvPr id="7" name="6 Dikdörtgen"/>
          <p:cNvSpPr/>
          <p:nvPr/>
        </p:nvSpPr>
        <p:spPr>
          <a:xfrm>
            <a:off x="6000760" y="6286520"/>
            <a:ext cx="2928958" cy="357190"/>
          </a:xfrm>
          <a:prstGeom prst="rect">
            <a:avLst/>
          </a:prstGeom>
          <a:noFill/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tr-TR" sz="1000" dirty="0">
                <a:solidFill>
                  <a:schemeClr val="tx1"/>
                </a:solidFill>
              </a:rPr>
              <a:t>Solak Y, 5. Güncel BHHTT, Sapanca, 2016.</a:t>
            </a:r>
          </a:p>
        </p:txBody>
      </p:sp>
    </p:spTree>
    <p:extLst>
      <p:ext uri="{BB962C8B-B14F-4D97-AF65-F5344CB8AC3E}">
        <p14:creationId xmlns:p14="http://schemas.microsoft.com/office/powerpoint/2010/main" val="2905533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641954D6-360B-F7E4-C659-E6C2E48A0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36" y="198675"/>
            <a:ext cx="8664575" cy="750343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altLang="tr-TR" sz="2000" dirty="0"/>
            </a:br>
            <a:r>
              <a:rPr lang="tr-TR" altLang="tr-TR" sz="2000" i="1" dirty="0" err="1">
                <a:solidFill>
                  <a:srgbClr val="FF0000"/>
                </a:solidFill>
              </a:rPr>
              <a:t>Effektif</a:t>
            </a:r>
            <a:r>
              <a:rPr lang="tr-TR" altLang="tr-TR" sz="2000" i="1" dirty="0">
                <a:solidFill>
                  <a:srgbClr val="FF0000"/>
                </a:solidFill>
              </a:rPr>
              <a:t> </a:t>
            </a:r>
            <a:r>
              <a:rPr lang="tr-TR" altLang="tr-TR" sz="2000" i="1" dirty="0" err="1">
                <a:solidFill>
                  <a:srgbClr val="FF0000"/>
                </a:solidFill>
              </a:rPr>
              <a:t>osmolalite</a:t>
            </a:r>
            <a:r>
              <a:rPr lang="tr-TR" altLang="tr-TR" sz="2000" i="1" dirty="0">
                <a:solidFill>
                  <a:srgbClr val="FF0000"/>
                </a:solidFill>
              </a:rPr>
              <a:t> (</a:t>
            </a:r>
            <a:r>
              <a:rPr lang="tr-TR" altLang="tr-TR" sz="2000" i="1" dirty="0" err="1">
                <a:solidFill>
                  <a:srgbClr val="FF0000"/>
                </a:solidFill>
              </a:rPr>
              <a:t>tonisite</a:t>
            </a:r>
            <a:r>
              <a:rPr lang="tr-TR" altLang="tr-TR" sz="2000" i="1" dirty="0">
                <a:solidFill>
                  <a:srgbClr val="FF0000"/>
                </a:solidFill>
              </a:rPr>
              <a:t>): </a:t>
            </a:r>
            <a:r>
              <a:rPr lang="tr-TR" altLang="tr-TR" sz="2000" dirty="0"/>
              <a:t>suyun hareketine sebep olan </a:t>
            </a:r>
            <a:r>
              <a:rPr lang="tr-TR" altLang="tr-TR" sz="2000" dirty="0" err="1"/>
              <a:t>solütler</a:t>
            </a:r>
            <a:r>
              <a:rPr lang="tr-TR" altLang="tr-TR" sz="2000" dirty="0"/>
              <a:t>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A77F37-B22F-984C-79AC-C2FD8C59DF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7687" y="1528535"/>
            <a:ext cx="4038600" cy="3124200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 w="50800">
            <a:solidFill>
              <a:srgbClr val="000000"/>
            </a:solidFill>
          </a:ln>
        </p:spPr>
        <p:txBody>
          <a:bodyPr rtlCol="0">
            <a:normAutofit/>
          </a:bodyPr>
          <a:lstStyle/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sz="2000" dirty="0"/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2000" dirty="0"/>
              <a:t>Serum  </a:t>
            </a:r>
            <a:r>
              <a:rPr lang="tr-TR" sz="2000" dirty="0" err="1"/>
              <a:t>Na</a:t>
            </a:r>
            <a:r>
              <a:rPr lang="tr-TR" sz="2000" dirty="0"/>
              <a:t>’ da değişiklik olmadan </a:t>
            </a:r>
            <a:r>
              <a:rPr lang="tr-TR" sz="2000" dirty="0" err="1"/>
              <a:t>osmolaliteyi</a:t>
            </a:r>
            <a:r>
              <a:rPr lang="tr-TR" sz="2000" dirty="0"/>
              <a:t> artıranlar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sz="2000" dirty="0"/>
              <a:t>Üre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sz="2000" dirty="0"/>
              <a:t>Etanol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sz="2000" dirty="0"/>
              <a:t>Etilen glikol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sz="2000" dirty="0" err="1"/>
              <a:t>Isopropil</a:t>
            </a:r>
            <a:r>
              <a:rPr lang="tr-TR" sz="2000" dirty="0"/>
              <a:t> alkol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sz="2000" dirty="0" err="1"/>
              <a:t>Metanol</a:t>
            </a:r>
            <a:endParaRPr lang="tr-TR" sz="2000" dirty="0"/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sz="20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dirty="0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72005307-733F-A1B6-05A2-824D9E8CD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324" y="1549401"/>
            <a:ext cx="4244975" cy="3124200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 w="50800">
            <a:solidFill>
              <a:srgbClr val="00000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tr-TR" sz="20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2000" dirty="0"/>
              <a:t>Serum </a:t>
            </a:r>
            <a:r>
              <a:rPr lang="tr-TR" sz="2000" dirty="0" err="1"/>
              <a:t>osmolalitesini</a:t>
            </a:r>
            <a:r>
              <a:rPr lang="tr-TR" sz="2000" dirty="0"/>
              <a:t> artıran ve serum sodyum düzeyini düşüren maddeler (</a:t>
            </a:r>
            <a:r>
              <a:rPr lang="tr-TR" sz="2000" dirty="0" err="1"/>
              <a:t>translokasyonel</a:t>
            </a:r>
            <a:r>
              <a:rPr lang="tr-TR" sz="2000" dirty="0"/>
              <a:t> </a:t>
            </a:r>
            <a:r>
              <a:rPr lang="tr-TR" sz="2000" dirty="0" err="1"/>
              <a:t>hiponatremi</a:t>
            </a:r>
            <a:r>
              <a:rPr lang="tr-TR" sz="2000" dirty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000" dirty="0"/>
              <a:t>Glukoz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000" dirty="0" err="1"/>
              <a:t>Mannitol</a:t>
            </a:r>
            <a:endParaRPr lang="tr-TR" sz="20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000" dirty="0" err="1"/>
              <a:t>Glisin</a:t>
            </a:r>
            <a:endParaRPr lang="tr-TR" sz="20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000" dirty="0"/>
              <a:t>Maltoz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sz="2000" dirty="0"/>
          </a:p>
        </p:txBody>
      </p:sp>
      <p:sp>
        <p:nvSpPr>
          <p:cNvPr id="8197" name="6 Metin kutusu">
            <a:extLst>
              <a:ext uri="{FF2B5EF4-FFF2-40B4-BE49-F238E27FC236}">
                <a16:creationId xmlns:a16="http://schemas.microsoft.com/office/drawing/2014/main" id="{CBAF93D2-99B7-3CB7-C183-E029BEAC6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1571625"/>
            <a:ext cx="3887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Effektif</a:t>
            </a:r>
            <a:r>
              <a:rPr kumimoji="0" lang="tr-TR" alt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osmoller</a:t>
            </a:r>
            <a:r>
              <a:rPr kumimoji="0" lang="tr-TR" alt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 </a:t>
            </a:r>
            <a:r>
              <a:rPr kumimoji="0" lang="tr-TR" alt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Tonisite</a:t>
            </a:r>
            <a:endParaRPr kumimoji="0" lang="tr-TR" altLang="tr-TR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98" name="7 Metin kutusu">
            <a:extLst>
              <a:ext uri="{FF2B5EF4-FFF2-40B4-BE49-F238E27FC236}">
                <a16:creationId xmlns:a16="http://schemas.microsoft.com/office/drawing/2014/main" id="{E71B93EB-1CA2-BE82-BFAF-CB1414C7F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5" y="1500188"/>
            <a:ext cx="3000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İneffektif</a:t>
            </a:r>
            <a:r>
              <a:rPr kumimoji="0" lang="tr-TR" alt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osmoller</a:t>
            </a:r>
            <a:endParaRPr kumimoji="0" lang="tr-TR" altLang="tr-TR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C94AB71A-E6EA-3B3B-B23B-3338E91B6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164" y="1196752"/>
            <a:ext cx="6664245" cy="462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87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65125"/>
            <a:ext cx="8358246" cy="51355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5857884" y="5877272"/>
            <a:ext cx="2928958" cy="5232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400" b="1" dirty="0">
                <a:solidFill>
                  <a:srgbClr val="FF0000"/>
                </a:solidFill>
              </a:rPr>
              <a:t>Normal Plazma Osmolalitesi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285 </a:t>
            </a:r>
            <a:r>
              <a:rPr lang="tr-TR" sz="1400" b="1" dirty="0">
                <a:solidFill>
                  <a:srgbClr val="FF0000"/>
                </a:solidFill>
              </a:rPr>
              <a:t>- </a:t>
            </a:r>
            <a:r>
              <a:rPr lang="en-US" sz="1400" b="1" dirty="0">
                <a:solidFill>
                  <a:srgbClr val="FF0000"/>
                </a:solidFill>
              </a:rPr>
              <a:t>295 mmol/L</a:t>
            </a:r>
            <a:r>
              <a:rPr lang="tr-TR" sz="1400" b="1" dirty="0">
                <a:solidFill>
                  <a:srgbClr val="FF0000"/>
                </a:solidFill>
              </a:rPr>
              <a:t>(</a:t>
            </a:r>
            <a:r>
              <a:rPr lang="tr-TR" sz="1400" b="1" dirty="0" err="1">
                <a:solidFill>
                  <a:srgbClr val="FF0000"/>
                </a:solidFill>
              </a:rPr>
              <a:t>mOsm</a:t>
            </a:r>
            <a:r>
              <a:rPr lang="tr-TR" sz="1400" b="1" dirty="0">
                <a:solidFill>
                  <a:srgbClr val="FF0000"/>
                </a:solidFill>
              </a:rPr>
              <a:t>/kg) 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428596" y="5602272"/>
            <a:ext cx="5286412" cy="11776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sz="1300" dirty="0">
                <a:solidFill>
                  <a:srgbClr val="FF0000"/>
                </a:solidFill>
                <a:latin typeface="+mj-lt"/>
              </a:rPr>
              <a:t>İdrar </a:t>
            </a:r>
            <a:r>
              <a:rPr lang="tr-TR" sz="1300" dirty="0" err="1">
                <a:solidFill>
                  <a:srgbClr val="FF0000"/>
                </a:solidFill>
                <a:latin typeface="+mj-lt"/>
              </a:rPr>
              <a:t>osmolalitesi</a:t>
            </a:r>
            <a:endParaRPr lang="tr-TR" sz="1300" dirty="0">
              <a:solidFill>
                <a:srgbClr val="FF0000"/>
              </a:solidFill>
              <a:latin typeface="+mj-lt"/>
            </a:endParaRPr>
          </a:p>
          <a:p>
            <a:pPr lvl="1">
              <a:lnSpc>
                <a:spcPct val="90000"/>
              </a:lnSpc>
            </a:pPr>
            <a:r>
              <a:rPr lang="tr-TR" sz="1300" dirty="0">
                <a:solidFill>
                  <a:schemeClr val="tx1"/>
                </a:solidFill>
                <a:latin typeface="+mj-lt"/>
              </a:rPr>
              <a:t>Normal: 400-500 </a:t>
            </a:r>
            <a:r>
              <a:rPr lang="tr-TR" sz="1300" dirty="0" err="1">
                <a:solidFill>
                  <a:schemeClr val="tx1"/>
                </a:solidFill>
                <a:latin typeface="+mj-lt"/>
              </a:rPr>
              <a:t>mOsm</a:t>
            </a:r>
            <a:r>
              <a:rPr lang="tr-TR" sz="1300" dirty="0">
                <a:solidFill>
                  <a:schemeClr val="tx1"/>
                </a:solidFill>
                <a:latin typeface="+mj-lt"/>
              </a:rPr>
              <a:t>/kg</a:t>
            </a:r>
          </a:p>
          <a:p>
            <a:pPr lvl="1">
              <a:lnSpc>
                <a:spcPct val="90000"/>
              </a:lnSpc>
            </a:pPr>
            <a:r>
              <a:rPr lang="tr-TR" sz="1300" dirty="0" err="1">
                <a:solidFill>
                  <a:schemeClr val="tx1"/>
                </a:solidFill>
                <a:latin typeface="+mj-lt"/>
              </a:rPr>
              <a:t>Maks</a:t>
            </a:r>
            <a:r>
              <a:rPr lang="tr-TR" sz="1300" dirty="0">
                <a:solidFill>
                  <a:schemeClr val="tx1"/>
                </a:solidFill>
                <a:latin typeface="+mj-lt"/>
              </a:rPr>
              <a:t>. </a:t>
            </a:r>
            <a:r>
              <a:rPr lang="tr-TR" sz="1300" dirty="0" err="1">
                <a:solidFill>
                  <a:schemeClr val="tx1"/>
                </a:solidFill>
                <a:latin typeface="+mj-lt"/>
              </a:rPr>
              <a:t>dilüsyon</a:t>
            </a:r>
            <a:r>
              <a:rPr lang="tr-TR" sz="1300" dirty="0">
                <a:solidFill>
                  <a:schemeClr val="tx1"/>
                </a:solidFill>
                <a:latin typeface="+mj-lt"/>
              </a:rPr>
              <a:t>: </a:t>
            </a:r>
            <a:r>
              <a:rPr lang="tr-TR" sz="1300" dirty="0" err="1">
                <a:solidFill>
                  <a:schemeClr val="tx1"/>
                </a:solidFill>
                <a:latin typeface="+mj-lt"/>
              </a:rPr>
              <a:t>dansite</a:t>
            </a:r>
            <a:r>
              <a:rPr lang="tr-TR" sz="1300" dirty="0">
                <a:solidFill>
                  <a:schemeClr val="tx1"/>
                </a:solidFill>
                <a:latin typeface="+mj-lt"/>
              </a:rPr>
              <a:t>:1003 (40-50 </a:t>
            </a:r>
            <a:r>
              <a:rPr lang="tr-TR" sz="1300" dirty="0" err="1">
                <a:solidFill>
                  <a:schemeClr val="tx1"/>
                </a:solidFill>
                <a:latin typeface="+mj-lt"/>
              </a:rPr>
              <a:t>mOsm</a:t>
            </a:r>
            <a:r>
              <a:rPr lang="tr-TR" sz="1300" dirty="0">
                <a:solidFill>
                  <a:schemeClr val="tx1"/>
                </a:solidFill>
                <a:latin typeface="+mj-lt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tr-TR" sz="1300" dirty="0" err="1">
                <a:solidFill>
                  <a:schemeClr val="tx1"/>
                </a:solidFill>
                <a:latin typeface="+mj-lt"/>
              </a:rPr>
              <a:t>Maks</a:t>
            </a:r>
            <a:r>
              <a:rPr lang="tr-TR" sz="1300" dirty="0">
                <a:solidFill>
                  <a:schemeClr val="tx1"/>
                </a:solidFill>
                <a:latin typeface="+mj-lt"/>
              </a:rPr>
              <a:t>. konsantrasyon: </a:t>
            </a:r>
            <a:r>
              <a:rPr lang="tr-TR" sz="1300" dirty="0" err="1">
                <a:solidFill>
                  <a:schemeClr val="tx1"/>
                </a:solidFill>
                <a:latin typeface="+mj-lt"/>
              </a:rPr>
              <a:t>dansite</a:t>
            </a:r>
            <a:r>
              <a:rPr lang="tr-TR" sz="1300" dirty="0">
                <a:solidFill>
                  <a:schemeClr val="tx1"/>
                </a:solidFill>
                <a:latin typeface="+mj-lt"/>
              </a:rPr>
              <a:t>: 1030 (1200 </a:t>
            </a:r>
            <a:r>
              <a:rPr lang="tr-TR" sz="1300" dirty="0" err="1">
                <a:solidFill>
                  <a:schemeClr val="tx1"/>
                </a:solidFill>
                <a:latin typeface="+mj-lt"/>
              </a:rPr>
              <a:t>mOsm</a:t>
            </a:r>
            <a:r>
              <a:rPr lang="tr-TR" sz="1300" dirty="0">
                <a:solidFill>
                  <a:schemeClr val="tx1"/>
                </a:solidFill>
                <a:latin typeface="+mj-lt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tr-TR" sz="1300" dirty="0" err="1">
                <a:solidFill>
                  <a:schemeClr val="tx1"/>
                </a:solidFill>
                <a:latin typeface="+mj-lt"/>
              </a:rPr>
              <a:t>Dansite</a:t>
            </a:r>
            <a:r>
              <a:rPr lang="tr-TR" sz="1300" dirty="0">
                <a:solidFill>
                  <a:schemeClr val="tx1"/>
                </a:solidFill>
                <a:latin typeface="+mj-lt"/>
              </a:rPr>
              <a:t>: 1007-1008 </a:t>
            </a:r>
            <a:r>
              <a:rPr lang="tr-TR" sz="13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 </a:t>
            </a:r>
            <a:r>
              <a:rPr lang="tr-TR" sz="1300" dirty="0" err="1">
                <a:solidFill>
                  <a:schemeClr val="tx1"/>
                </a:solidFill>
                <a:latin typeface="+mj-lt"/>
                <a:sym typeface="Wingdings" pitchFamily="2" charset="2"/>
              </a:rPr>
              <a:t>Ozmolarite</a:t>
            </a:r>
            <a:r>
              <a:rPr lang="tr-TR" sz="13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: 285</a:t>
            </a:r>
          </a:p>
          <a:p>
            <a:pPr lvl="1">
              <a:lnSpc>
                <a:spcPct val="90000"/>
              </a:lnSpc>
            </a:pPr>
            <a:r>
              <a:rPr lang="tr-TR" sz="1300" dirty="0" err="1">
                <a:solidFill>
                  <a:schemeClr val="tx1"/>
                </a:solidFill>
                <a:latin typeface="+mj-lt"/>
              </a:rPr>
              <a:t>Dansite</a:t>
            </a:r>
            <a:r>
              <a:rPr lang="tr-TR" sz="1300" dirty="0">
                <a:solidFill>
                  <a:schemeClr val="tx1"/>
                </a:solidFill>
                <a:latin typeface="+mj-lt"/>
              </a:rPr>
              <a:t>: 1020 </a:t>
            </a:r>
            <a:r>
              <a:rPr lang="tr-TR" sz="13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 </a:t>
            </a:r>
            <a:r>
              <a:rPr lang="tr-TR" sz="1300" dirty="0" err="1">
                <a:solidFill>
                  <a:schemeClr val="tx1"/>
                </a:solidFill>
                <a:latin typeface="+mj-lt"/>
                <a:sym typeface="Wingdings" pitchFamily="2" charset="2"/>
              </a:rPr>
              <a:t>Ozmolarite</a:t>
            </a:r>
            <a:r>
              <a:rPr lang="tr-TR" sz="13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: 800</a:t>
            </a:r>
            <a:endParaRPr lang="tr-TR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6 Dikdörtgen"/>
          <p:cNvSpPr/>
          <p:nvPr/>
        </p:nvSpPr>
        <p:spPr>
          <a:xfrm rot="16200000">
            <a:off x="-1183506" y="5231634"/>
            <a:ext cx="2786082" cy="257145"/>
          </a:xfrm>
          <a:prstGeom prst="rect">
            <a:avLst/>
          </a:prstGeom>
          <a:noFill/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tr-TR" sz="1000" dirty="0">
                <a:solidFill>
                  <a:schemeClr val="tx1"/>
                </a:solidFill>
              </a:rPr>
              <a:t>Solak Y, 5. Güncel BHHTT, Sapanca, 2016.</a:t>
            </a:r>
          </a:p>
        </p:txBody>
      </p:sp>
    </p:spTree>
    <p:extLst>
      <p:ext uri="{BB962C8B-B14F-4D97-AF65-F5344CB8AC3E}">
        <p14:creationId xmlns:p14="http://schemas.microsoft.com/office/powerpoint/2010/main" val="2045807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641890"/>
            <a:ext cx="8143932" cy="55731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3" name="2 Dikdörtgen"/>
          <p:cNvSpPr/>
          <p:nvPr/>
        </p:nvSpPr>
        <p:spPr>
          <a:xfrm>
            <a:off x="5715008" y="6357958"/>
            <a:ext cx="2928958" cy="357190"/>
          </a:xfrm>
          <a:prstGeom prst="rect">
            <a:avLst/>
          </a:prstGeom>
          <a:noFill/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tr-TR" sz="1000" dirty="0">
                <a:solidFill>
                  <a:schemeClr val="tx1"/>
                </a:solidFill>
              </a:rPr>
              <a:t>Solak Y, 5. Güncel BHHTT, Sapanca, 2016.</a:t>
            </a:r>
          </a:p>
        </p:txBody>
      </p:sp>
    </p:spTree>
    <p:extLst>
      <p:ext uri="{BB962C8B-B14F-4D97-AF65-F5344CB8AC3E}">
        <p14:creationId xmlns:p14="http://schemas.microsoft.com/office/powerpoint/2010/main" val="2612820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8429684" cy="30003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3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466894"/>
            <a:ext cx="8429684" cy="32482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cxnSp>
        <p:nvCxnSpPr>
          <p:cNvPr id="5" name="4 Düz Bağlayıcı"/>
          <p:cNvCxnSpPr/>
          <p:nvPr/>
        </p:nvCxnSpPr>
        <p:spPr>
          <a:xfrm>
            <a:off x="2285984" y="631805"/>
            <a:ext cx="2786082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Düz Bağlayıcı"/>
          <p:cNvCxnSpPr/>
          <p:nvPr/>
        </p:nvCxnSpPr>
        <p:spPr>
          <a:xfrm>
            <a:off x="2185971" y="3786190"/>
            <a:ext cx="2605106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Dikdörtgen"/>
          <p:cNvSpPr/>
          <p:nvPr/>
        </p:nvSpPr>
        <p:spPr>
          <a:xfrm rot="16200000">
            <a:off x="7577142" y="5205440"/>
            <a:ext cx="2786082" cy="214282"/>
          </a:xfrm>
          <a:prstGeom prst="rect">
            <a:avLst/>
          </a:prstGeom>
          <a:noFill/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tr-TR" sz="1000" dirty="0">
                <a:solidFill>
                  <a:schemeClr val="tx1"/>
                </a:solidFill>
              </a:rPr>
              <a:t>Solak Y, 5. Güncel BHHTT, Sapanca, 2016. </a:t>
            </a:r>
          </a:p>
        </p:txBody>
      </p:sp>
      <p:sp>
        <p:nvSpPr>
          <p:cNvPr id="8" name="7 Oval"/>
          <p:cNvSpPr/>
          <p:nvPr/>
        </p:nvSpPr>
        <p:spPr>
          <a:xfrm>
            <a:off x="5143504" y="642918"/>
            <a:ext cx="1214446" cy="57150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Oval"/>
          <p:cNvSpPr/>
          <p:nvPr/>
        </p:nvSpPr>
        <p:spPr>
          <a:xfrm>
            <a:off x="5180438" y="3837946"/>
            <a:ext cx="1214446" cy="43725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214282" y="142852"/>
            <a:ext cx="8572560" cy="939784"/>
          </a:xfr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err="1"/>
              <a:t>Osmolalitenin</a:t>
            </a:r>
            <a:r>
              <a:rPr lang="tr-TR" dirty="0"/>
              <a:t> düzenlenmesi..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20880" t="1358" r="20553" b="3576"/>
          <a:stretch>
            <a:fillRect/>
          </a:stretch>
        </p:blipFill>
        <p:spPr>
          <a:xfrm>
            <a:off x="214282" y="1214422"/>
            <a:ext cx="3857652" cy="53578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4 Oval"/>
          <p:cNvSpPr/>
          <p:nvPr/>
        </p:nvSpPr>
        <p:spPr>
          <a:xfrm>
            <a:off x="876274" y="1652575"/>
            <a:ext cx="571504" cy="35719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Oval"/>
          <p:cNvSpPr/>
          <p:nvPr/>
        </p:nvSpPr>
        <p:spPr>
          <a:xfrm>
            <a:off x="2157396" y="2652707"/>
            <a:ext cx="609604" cy="35719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1214422"/>
            <a:ext cx="4572936" cy="40528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8" name="7 Yuvarlatılmış Çapraz Köşeli Dikdörtgen"/>
          <p:cNvSpPr/>
          <p:nvPr/>
        </p:nvSpPr>
        <p:spPr>
          <a:xfrm>
            <a:off x="4481512" y="5429264"/>
            <a:ext cx="1928826" cy="1143008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/>
              <a:t>Susama </a:t>
            </a:r>
          </a:p>
        </p:txBody>
      </p:sp>
      <p:sp>
        <p:nvSpPr>
          <p:cNvPr id="9" name="8 Yuvarlatılmış Çapraz Köşeli Dikdörtgen"/>
          <p:cNvSpPr/>
          <p:nvPr/>
        </p:nvSpPr>
        <p:spPr>
          <a:xfrm>
            <a:off x="6605602" y="5429264"/>
            <a:ext cx="1928826" cy="1143008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/>
              <a:t>ADH</a:t>
            </a:r>
          </a:p>
        </p:txBody>
      </p:sp>
      <p:sp>
        <p:nvSpPr>
          <p:cNvPr id="10" name="9 Dikdörtgen"/>
          <p:cNvSpPr/>
          <p:nvPr/>
        </p:nvSpPr>
        <p:spPr>
          <a:xfrm>
            <a:off x="214282" y="6624636"/>
            <a:ext cx="2928958" cy="214314"/>
          </a:xfrm>
          <a:prstGeom prst="rect">
            <a:avLst/>
          </a:prstGeom>
          <a:noFill/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tr-TR" sz="1000" dirty="0">
                <a:solidFill>
                  <a:schemeClr val="tx1"/>
                </a:solidFill>
              </a:rPr>
              <a:t>Solak Y, 5. Güncel BHHTT, Sapanca, 2016.</a:t>
            </a:r>
          </a:p>
        </p:txBody>
      </p:sp>
      <p:sp>
        <p:nvSpPr>
          <p:cNvPr id="11" name="10 5-Nokta Yıldız"/>
          <p:cNvSpPr/>
          <p:nvPr/>
        </p:nvSpPr>
        <p:spPr>
          <a:xfrm>
            <a:off x="642910" y="1428736"/>
            <a:ext cx="285752" cy="285752"/>
          </a:xfrm>
          <a:prstGeom prst="star5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5-Nokta Yıldız"/>
          <p:cNvSpPr/>
          <p:nvPr/>
        </p:nvSpPr>
        <p:spPr>
          <a:xfrm>
            <a:off x="1928794" y="2428868"/>
            <a:ext cx="285752" cy="285752"/>
          </a:xfrm>
          <a:prstGeom prst="star5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412" name="Picture 4"/>
          <p:cNvPicPr>
            <a:picLocks noChangeAspect="1" noChangeArrowheads="1"/>
          </p:cNvPicPr>
          <p:nvPr/>
        </p:nvPicPr>
        <p:blipFill>
          <a:blip r:embed="rId2"/>
          <a:srcRect l="7762" r="9068" b="21729"/>
          <a:stretch>
            <a:fillRect/>
          </a:stretch>
        </p:blipFill>
        <p:spPr bwMode="auto">
          <a:xfrm>
            <a:off x="285720" y="285728"/>
            <a:ext cx="5357850" cy="621510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3"/>
          <a:srcRect r="49775" b="5448"/>
          <a:stretch>
            <a:fillRect/>
          </a:stretch>
        </p:blipFill>
        <p:spPr>
          <a:xfrm>
            <a:off x="5786446" y="3411748"/>
            <a:ext cx="3000396" cy="31144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3"/>
          <a:srcRect l="51027" b="4062"/>
          <a:stretch>
            <a:fillRect/>
          </a:stretch>
        </p:blipFill>
        <p:spPr>
          <a:xfrm>
            <a:off x="5786446" y="252623"/>
            <a:ext cx="3000396" cy="30430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70550" t="72595" r="1065" b="13070"/>
          <a:stretch>
            <a:fillRect/>
          </a:stretch>
        </p:blipFill>
        <p:spPr>
          <a:xfrm>
            <a:off x="6000760" y="6143644"/>
            <a:ext cx="1828800" cy="5766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6" name="5 Dikdörtgen"/>
          <p:cNvSpPr/>
          <p:nvPr/>
        </p:nvSpPr>
        <p:spPr>
          <a:xfrm>
            <a:off x="233332" y="6572272"/>
            <a:ext cx="2928958" cy="266678"/>
          </a:xfrm>
          <a:prstGeom prst="rect">
            <a:avLst/>
          </a:prstGeom>
          <a:noFill/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000" dirty="0">
                <a:solidFill>
                  <a:schemeClr val="tx1"/>
                </a:solidFill>
              </a:rPr>
              <a:t>Solak Y, 5. Güncel BHHTT, Sapanca, 2016.</a:t>
            </a:r>
          </a:p>
        </p:txBody>
      </p:sp>
      <p:sp>
        <p:nvSpPr>
          <p:cNvPr id="15" name="14 5-Nokta Yıldız"/>
          <p:cNvSpPr/>
          <p:nvPr/>
        </p:nvSpPr>
        <p:spPr>
          <a:xfrm>
            <a:off x="2214546" y="3052760"/>
            <a:ext cx="285752" cy="285752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5-Nokta Yıldız"/>
          <p:cNvSpPr/>
          <p:nvPr/>
        </p:nvSpPr>
        <p:spPr>
          <a:xfrm>
            <a:off x="6072198" y="542905"/>
            <a:ext cx="285752" cy="285752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5-Nokta Yıldız"/>
          <p:cNvSpPr/>
          <p:nvPr/>
        </p:nvSpPr>
        <p:spPr>
          <a:xfrm>
            <a:off x="5000628" y="3028947"/>
            <a:ext cx="285752" cy="285752"/>
          </a:xfrm>
          <a:prstGeom prst="star5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19 5-Nokta Yıldız"/>
          <p:cNvSpPr/>
          <p:nvPr/>
        </p:nvSpPr>
        <p:spPr>
          <a:xfrm>
            <a:off x="6072198" y="3714752"/>
            <a:ext cx="285752" cy="285752"/>
          </a:xfrm>
          <a:prstGeom prst="star5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490AF787-1453-B3AF-E20B-A6F2BC02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93" y="269488"/>
            <a:ext cx="8191822" cy="734016"/>
          </a:xfrm>
        </p:spPr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Hiponatremik</a:t>
            </a:r>
            <a:r>
              <a:rPr lang="tr-TR" b="1" dirty="0">
                <a:solidFill>
                  <a:srgbClr val="FF0000"/>
                </a:solidFill>
              </a:rPr>
              <a:t> hasta nasıl değerlendirilmeli?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4C5607F-762C-78CB-2952-8E8D96319739}"/>
              </a:ext>
            </a:extLst>
          </p:cNvPr>
          <p:cNvSpPr/>
          <p:nvPr/>
        </p:nvSpPr>
        <p:spPr>
          <a:xfrm>
            <a:off x="827584" y="1838827"/>
            <a:ext cx="7272808" cy="648072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b="1">
                <a:solidFill>
                  <a:schemeClr val="tx1"/>
                </a:solidFill>
              </a:rPr>
              <a:t>Hiponatreminin şiddeti nedir?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3DB5D02-2490-ACA6-C0CC-EB77681E49DB}"/>
              </a:ext>
            </a:extLst>
          </p:cNvPr>
          <p:cNvSpPr/>
          <p:nvPr/>
        </p:nvSpPr>
        <p:spPr>
          <a:xfrm>
            <a:off x="840181" y="2573464"/>
            <a:ext cx="7272808" cy="648072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tx1"/>
                </a:solidFill>
              </a:rPr>
              <a:t>Hiponatremi ne zaman gelişti?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4804459D-30AA-0978-8BC4-04558F5429ED}"/>
              </a:ext>
            </a:extLst>
          </p:cNvPr>
          <p:cNvSpPr/>
          <p:nvPr/>
        </p:nvSpPr>
        <p:spPr>
          <a:xfrm>
            <a:off x="811900" y="1072232"/>
            <a:ext cx="7272808" cy="64807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>
                <a:solidFill>
                  <a:schemeClr val="tx1"/>
                </a:solidFill>
              </a:rPr>
              <a:t>Hiponatremi gerçek mi?</a:t>
            </a:r>
          </a:p>
          <a:p>
            <a:pPr algn="ctr"/>
            <a:endParaRPr lang="en-US" dirty="0"/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DCEBDF88-D91D-48FA-A772-B0AA66D4229C}"/>
              </a:ext>
            </a:extLst>
          </p:cNvPr>
          <p:cNvSpPr/>
          <p:nvPr/>
        </p:nvSpPr>
        <p:spPr>
          <a:xfrm>
            <a:off x="840181" y="3369233"/>
            <a:ext cx="7272808" cy="944028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tr-TR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tx1"/>
                </a:solidFill>
              </a:rPr>
              <a:t>Hiponatremiyle ilişkili semptom var mı?</a:t>
            </a:r>
          </a:p>
          <a:p>
            <a:pPr lvl="2">
              <a:lnSpc>
                <a:spcPct val="150000"/>
              </a:lnSpc>
            </a:pPr>
            <a:r>
              <a:rPr lang="tr-TR" sz="1400" b="1" dirty="0">
                <a:solidFill>
                  <a:schemeClr val="tx1"/>
                </a:solidFill>
              </a:rPr>
              <a:t>Akut tedavi gerektiren acil durum var mı?</a:t>
            </a:r>
          </a:p>
          <a:p>
            <a:pPr lvl="2">
              <a:lnSpc>
                <a:spcPct val="150000"/>
              </a:lnSpc>
            </a:pPr>
            <a:r>
              <a:rPr lang="tr-TR" sz="1400" b="1" dirty="0">
                <a:solidFill>
                  <a:schemeClr val="tx1"/>
                </a:solidFill>
              </a:rPr>
              <a:t>Nörolojik komplikasyon riski var mı?</a:t>
            </a:r>
          </a:p>
          <a:p>
            <a:pPr>
              <a:lnSpc>
                <a:spcPct val="150000"/>
              </a:lnSpc>
            </a:pP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AC52EBCB-3941-20A0-A066-97104E4FA48E}"/>
              </a:ext>
            </a:extLst>
          </p:cNvPr>
          <p:cNvSpPr/>
          <p:nvPr/>
        </p:nvSpPr>
        <p:spPr>
          <a:xfrm>
            <a:off x="840181" y="4429750"/>
            <a:ext cx="7272808" cy="64807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tx1"/>
                </a:solidFill>
              </a:rPr>
              <a:t>Altta yatan nörolojik ± metabolik hastalık var mı?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429DCD4-DFAE-D409-23FF-980F57AF05A5}"/>
              </a:ext>
            </a:extLst>
          </p:cNvPr>
          <p:cNvSpPr/>
          <p:nvPr/>
        </p:nvSpPr>
        <p:spPr>
          <a:xfrm>
            <a:off x="811900" y="5168582"/>
            <a:ext cx="7288492" cy="7395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tx1"/>
                </a:solidFill>
              </a:rPr>
              <a:t>Doğru tanı için en uygun yaklaşım nedir? Volüm durumu, idrar testleri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AC0FA0B7-1AA0-9FED-563C-6188D8D900F5}"/>
              </a:ext>
            </a:extLst>
          </p:cNvPr>
          <p:cNvSpPr/>
          <p:nvPr/>
        </p:nvSpPr>
        <p:spPr>
          <a:xfrm>
            <a:off x="840181" y="6021288"/>
            <a:ext cx="7272808" cy="64807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b="1">
                <a:solidFill>
                  <a:schemeClr val="tx1"/>
                </a:solidFill>
              </a:rPr>
              <a:t>Doğru tedavi için en uygun yaklaşım nedir?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98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119658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Olgu-1 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Acile başvuru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/>
              <a:t>67 yaşında </a:t>
            </a:r>
            <a:r>
              <a:rPr lang="tr-TR" dirty="0">
                <a:latin typeface="Lucida Sans Unicode"/>
                <a:cs typeface="Lucida Sans Unicode"/>
              </a:rPr>
              <a:t>♂</a:t>
            </a:r>
            <a:endParaRPr lang="tr-TR" dirty="0"/>
          </a:p>
          <a:p>
            <a:r>
              <a:rPr lang="tr-TR" dirty="0"/>
              <a:t>3 yıldır tip II DM</a:t>
            </a:r>
          </a:p>
          <a:p>
            <a:endParaRPr lang="tr-TR" dirty="0"/>
          </a:p>
          <a:p>
            <a:r>
              <a:rPr lang="tr-TR" dirty="0"/>
              <a:t>Hasta yakınları iletişim kurmakta zorlanıyor, uykuya meyilli olan hastanın </a:t>
            </a:r>
            <a:r>
              <a:rPr lang="tr-TR" b="1" dirty="0">
                <a:solidFill>
                  <a:srgbClr val="FF0000"/>
                </a:solidFill>
              </a:rPr>
              <a:t>KŞ:893 </a:t>
            </a:r>
            <a:r>
              <a:rPr lang="tr-TR" dirty="0"/>
              <a:t>mg/</a:t>
            </a:r>
            <a:r>
              <a:rPr lang="tr-TR" dirty="0" err="1"/>
              <a:t>dl</a:t>
            </a:r>
            <a:r>
              <a:rPr lang="tr-TR" dirty="0"/>
              <a:t> tespit ediliyor ve acil servise getiriliyor.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 err="1"/>
              <a:t>Anamnez</a:t>
            </a:r>
            <a:r>
              <a:rPr lang="tr-TR" dirty="0"/>
              <a:t> 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/>
              <a:t>10 gündür </a:t>
            </a:r>
            <a:r>
              <a:rPr lang="tr-TR" dirty="0" err="1"/>
              <a:t>poliüri</a:t>
            </a:r>
            <a:r>
              <a:rPr lang="tr-TR" dirty="0"/>
              <a:t>, </a:t>
            </a:r>
            <a:r>
              <a:rPr lang="tr-TR" dirty="0" err="1"/>
              <a:t>polidipsi</a:t>
            </a:r>
            <a:endParaRPr lang="tr-TR" dirty="0"/>
          </a:p>
          <a:p>
            <a:r>
              <a:rPr lang="tr-TR" dirty="0"/>
              <a:t>5 gündür dizüri, karın ağrısı </a:t>
            </a:r>
          </a:p>
          <a:p>
            <a:r>
              <a:rPr lang="tr-TR" dirty="0"/>
              <a:t>İYE? - </a:t>
            </a:r>
            <a:r>
              <a:rPr lang="tr-TR" dirty="0" err="1"/>
              <a:t>Nitrofurantoin</a:t>
            </a:r>
            <a:r>
              <a:rPr lang="tr-TR" dirty="0"/>
              <a:t>      5 gün</a:t>
            </a:r>
          </a:p>
          <a:p>
            <a:endParaRPr lang="tr-TR" dirty="0"/>
          </a:p>
          <a:p>
            <a:r>
              <a:rPr lang="tr-TR" dirty="0"/>
              <a:t>Gut artriti atağı için prednizolon başlanmış.</a:t>
            </a:r>
          </a:p>
          <a:p>
            <a:endParaRPr lang="tr-TR" dirty="0"/>
          </a:p>
          <a:p>
            <a:r>
              <a:rPr lang="tr-TR" dirty="0"/>
              <a:t>Son  1 haftadır insülin tedavisini bırakmış.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906692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Olgu-1 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6000768"/>
            <a:ext cx="4040188" cy="762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Fizik muayene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457200" y="1444294"/>
            <a:ext cx="4040188" cy="441359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/>
              <a:t>Bilinç: Uykuya meyil, </a:t>
            </a:r>
            <a:r>
              <a:rPr lang="tr-TR" dirty="0" err="1"/>
              <a:t>stupor</a:t>
            </a:r>
            <a:endParaRPr lang="tr-TR" dirty="0"/>
          </a:p>
          <a:p>
            <a:r>
              <a:rPr lang="tr-TR" dirty="0"/>
              <a:t>TA:95/57 </a:t>
            </a:r>
            <a:r>
              <a:rPr lang="tr-TR" dirty="0" err="1"/>
              <a:t>mmHg</a:t>
            </a:r>
            <a:endParaRPr lang="tr-TR" dirty="0"/>
          </a:p>
          <a:p>
            <a:r>
              <a:rPr lang="tr-TR" dirty="0"/>
              <a:t>Nabız 108/</a:t>
            </a:r>
            <a:r>
              <a:rPr lang="tr-TR" dirty="0" err="1"/>
              <a:t>dk</a:t>
            </a:r>
            <a:endParaRPr lang="tr-TR" dirty="0"/>
          </a:p>
          <a:p>
            <a:r>
              <a:rPr lang="tr-TR" dirty="0"/>
              <a:t>Oral mukoza ve </a:t>
            </a:r>
            <a:r>
              <a:rPr lang="tr-TR" dirty="0" err="1"/>
              <a:t>aksilla</a:t>
            </a:r>
            <a:r>
              <a:rPr lang="tr-TR" dirty="0"/>
              <a:t> kuru</a:t>
            </a:r>
          </a:p>
          <a:p>
            <a:r>
              <a:rPr lang="tr-TR" dirty="0"/>
              <a:t>Batın hassas</a:t>
            </a:r>
          </a:p>
          <a:p>
            <a:r>
              <a:rPr lang="tr-TR" dirty="0" err="1"/>
              <a:t>Fokal</a:t>
            </a:r>
            <a:r>
              <a:rPr lang="tr-TR" dirty="0"/>
              <a:t> nörolojik bulgu yok 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>
          <a:xfrm>
            <a:off x="4643438" y="6000768"/>
            <a:ext cx="4041775" cy="762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Laboratuar </a:t>
            </a: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96545910"/>
              </p:ext>
            </p:extLst>
          </p:nvPr>
        </p:nvGraphicFramePr>
        <p:xfrm>
          <a:off x="4626370" y="1429660"/>
          <a:ext cx="3887789" cy="441326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4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0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06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bg1"/>
                          </a:solidFill>
                        </a:rPr>
                        <a:t>Parametre </a:t>
                      </a:r>
                    </a:p>
                  </a:txBody>
                  <a:tcPr marL="87956" marR="87956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bg1"/>
                          </a:solidFill>
                        </a:rPr>
                        <a:t>Sonuç </a:t>
                      </a:r>
                    </a:p>
                  </a:txBody>
                  <a:tcPr marL="87956" marR="87956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06">
                <a:tc>
                  <a:txBody>
                    <a:bodyPr/>
                    <a:lstStyle/>
                    <a:p>
                      <a:r>
                        <a:rPr lang="tr-TR" dirty="0"/>
                        <a:t>KŞ (mg/</a:t>
                      </a:r>
                      <a:r>
                        <a:rPr lang="tr-TR" dirty="0" err="1"/>
                        <a:t>dl</a:t>
                      </a:r>
                      <a:r>
                        <a:rPr lang="tr-TR" dirty="0"/>
                        <a:t>)</a:t>
                      </a:r>
                    </a:p>
                  </a:txBody>
                  <a:tcPr marL="87956" marR="8795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1008</a:t>
                      </a:r>
                    </a:p>
                  </a:txBody>
                  <a:tcPr marL="87956" marR="87956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06">
                <a:tc>
                  <a:txBody>
                    <a:bodyPr/>
                    <a:lstStyle/>
                    <a:p>
                      <a:r>
                        <a:rPr lang="tr-TR" dirty="0"/>
                        <a:t>Serum </a:t>
                      </a:r>
                      <a:r>
                        <a:rPr lang="tr-TR" dirty="0" err="1"/>
                        <a:t>Na</a:t>
                      </a:r>
                      <a:r>
                        <a:rPr lang="tr-TR" dirty="0"/>
                        <a:t> (</a:t>
                      </a:r>
                      <a:r>
                        <a:rPr lang="tr-TR" dirty="0" err="1"/>
                        <a:t>mEq</a:t>
                      </a:r>
                      <a:r>
                        <a:rPr lang="tr-TR" dirty="0"/>
                        <a:t>/L)</a:t>
                      </a:r>
                    </a:p>
                  </a:txBody>
                  <a:tcPr marL="87956" marR="8795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127</a:t>
                      </a:r>
                    </a:p>
                  </a:txBody>
                  <a:tcPr marL="87956" marR="87956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06">
                <a:tc>
                  <a:txBody>
                    <a:bodyPr/>
                    <a:lstStyle/>
                    <a:p>
                      <a:r>
                        <a:rPr lang="tr-TR" dirty="0"/>
                        <a:t>Serum BUN (</a:t>
                      </a:r>
                      <a:r>
                        <a:rPr lang="tr-TR" dirty="0" err="1"/>
                        <a:t>mmol</a:t>
                      </a:r>
                      <a:r>
                        <a:rPr lang="tr-TR" dirty="0"/>
                        <a:t>/L)</a:t>
                      </a:r>
                    </a:p>
                  </a:txBody>
                  <a:tcPr marL="87956" marR="879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56</a:t>
                      </a:r>
                    </a:p>
                  </a:txBody>
                  <a:tcPr marL="87956" marR="8795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206">
                <a:tc>
                  <a:txBody>
                    <a:bodyPr/>
                    <a:lstStyle/>
                    <a:p>
                      <a:r>
                        <a:rPr lang="tr-TR" dirty="0"/>
                        <a:t>Serum K (</a:t>
                      </a:r>
                      <a:r>
                        <a:rPr lang="tr-TR" dirty="0" err="1"/>
                        <a:t>mEq</a:t>
                      </a:r>
                      <a:r>
                        <a:rPr lang="tr-TR" dirty="0"/>
                        <a:t>/L)</a:t>
                      </a:r>
                    </a:p>
                  </a:txBody>
                  <a:tcPr marL="87956" marR="879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5.1</a:t>
                      </a:r>
                    </a:p>
                  </a:txBody>
                  <a:tcPr marL="87956" marR="8795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206">
                <a:tc>
                  <a:txBody>
                    <a:bodyPr/>
                    <a:lstStyle/>
                    <a:p>
                      <a:r>
                        <a:rPr lang="tr-TR"/>
                        <a:t>İdrar keton</a:t>
                      </a:r>
                      <a:endParaRPr lang="tr-TR" dirty="0"/>
                    </a:p>
                  </a:txBody>
                  <a:tcPr marL="87956" marR="879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+/-</a:t>
                      </a:r>
                    </a:p>
                  </a:txBody>
                  <a:tcPr marL="87956" marR="8795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206">
                <a:tc>
                  <a:txBody>
                    <a:bodyPr/>
                    <a:lstStyle/>
                    <a:p>
                      <a:r>
                        <a:rPr lang="tr-TR" dirty="0"/>
                        <a:t>Serum keton (</a:t>
                      </a:r>
                      <a:r>
                        <a:rPr lang="tr-TR" dirty="0" err="1"/>
                        <a:t>mmol</a:t>
                      </a:r>
                      <a:r>
                        <a:rPr lang="tr-TR" dirty="0"/>
                        <a:t>/L)</a:t>
                      </a:r>
                    </a:p>
                  </a:txBody>
                  <a:tcPr marL="87956" marR="879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0.4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 marL="87956" marR="8795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206">
                <a:tc>
                  <a:txBody>
                    <a:bodyPr/>
                    <a:lstStyle/>
                    <a:p>
                      <a:r>
                        <a:rPr lang="tr-TR" dirty="0" err="1"/>
                        <a:t>Arteriyel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pH</a:t>
                      </a:r>
                      <a:endParaRPr lang="tr-TR" dirty="0"/>
                    </a:p>
                  </a:txBody>
                  <a:tcPr marL="87956" marR="879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7.35</a:t>
                      </a:r>
                    </a:p>
                  </a:txBody>
                  <a:tcPr marL="87956" marR="8795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1206">
                <a:tc>
                  <a:txBody>
                    <a:bodyPr/>
                    <a:lstStyle/>
                    <a:p>
                      <a:r>
                        <a:rPr lang="tr-TR" dirty="0"/>
                        <a:t>HCO3 (</a:t>
                      </a:r>
                      <a:r>
                        <a:rPr lang="tr-TR" dirty="0" err="1"/>
                        <a:t>mEq</a:t>
                      </a:r>
                      <a:r>
                        <a:rPr lang="tr-TR" dirty="0"/>
                        <a:t>/L)</a:t>
                      </a:r>
                    </a:p>
                  </a:txBody>
                  <a:tcPr marL="87956" marR="879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20</a:t>
                      </a:r>
                    </a:p>
                  </a:txBody>
                  <a:tcPr marL="87956" marR="8795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1206">
                <a:tc>
                  <a:txBody>
                    <a:bodyPr/>
                    <a:lstStyle/>
                    <a:p>
                      <a:r>
                        <a:rPr lang="tr-TR" dirty="0"/>
                        <a:t>TİT lökosit</a:t>
                      </a:r>
                    </a:p>
                  </a:txBody>
                  <a:tcPr marL="87956" marR="879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-</a:t>
                      </a:r>
                    </a:p>
                  </a:txBody>
                  <a:tcPr marL="87956" marR="8795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206">
                <a:tc>
                  <a:txBody>
                    <a:bodyPr/>
                    <a:lstStyle/>
                    <a:p>
                      <a:r>
                        <a:rPr lang="tr-TR" dirty="0"/>
                        <a:t>BK (10⁹/L)</a:t>
                      </a:r>
                    </a:p>
                  </a:txBody>
                  <a:tcPr marL="87956" marR="879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10.3</a:t>
                      </a:r>
                    </a:p>
                  </a:txBody>
                  <a:tcPr marL="87956" marR="8795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ln w="28575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Hiponatremi gerçek mi ?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1223330"/>
              </p:ext>
            </p:extLst>
          </p:nvPr>
        </p:nvGraphicFramePr>
        <p:xfrm>
          <a:off x="457200" y="1357298"/>
          <a:ext cx="8229600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5-Nokta Yıldız"/>
          <p:cNvSpPr/>
          <p:nvPr/>
        </p:nvSpPr>
        <p:spPr>
          <a:xfrm>
            <a:off x="8286776" y="1071546"/>
            <a:ext cx="428628" cy="500066"/>
          </a:xfrm>
          <a:prstGeom prst="star5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-142908" y="6572272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CAE7683E-F9D7-BF22-481F-587D4C924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407" y="2708920"/>
            <a:ext cx="2317722" cy="3672408"/>
          </a:xfrm>
          <a:prstGeom prst="rect">
            <a:avLst/>
          </a:prstGeom>
          <a:noFill/>
          <a:ln w="635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545652" y="142853"/>
            <a:ext cx="7886700" cy="1143008"/>
          </a:xfr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>
            <a:normAutofit/>
          </a:bodyPr>
          <a:lstStyle/>
          <a:p>
            <a:r>
              <a:rPr lang="tr-TR" dirty="0" err="1"/>
              <a:t>Hipotonik</a:t>
            </a:r>
            <a:r>
              <a:rPr lang="tr-TR" dirty="0"/>
              <a:t> olmayan </a:t>
            </a:r>
            <a:r>
              <a:rPr lang="tr-TR" dirty="0" err="1"/>
              <a:t>hiponatremi</a:t>
            </a:r>
            <a:r>
              <a:rPr lang="tr-TR" dirty="0"/>
              <a:t>..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6505873"/>
              </p:ext>
            </p:extLst>
          </p:nvPr>
        </p:nvGraphicFramePr>
        <p:xfrm>
          <a:off x="285720" y="1285860"/>
          <a:ext cx="8643998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Dikdörtgen"/>
          <p:cNvSpPr/>
          <p:nvPr/>
        </p:nvSpPr>
        <p:spPr>
          <a:xfrm>
            <a:off x="571472" y="6215082"/>
            <a:ext cx="2217639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000" dirty="0" err="1">
                <a:solidFill>
                  <a:schemeClr val="tx1"/>
                </a:solidFill>
              </a:rPr>
              <a:t>Verbalis</a:t>
            </a:r>
            <a:r>
              <a:rPr lang="tr-TR" sz="1000" dirty="0">
                <a:solidFill>
                  <a:schemeClr val="tx1"/>
                </a:solidFill>
              </a:rPr>
              <a:t> JG, 2012.</a:t>
            </a:r>
          </a:p>
          <a:p>
            <a:r>
              <a:rPr lang="tr-TR" sz="1000" dirty="0" err="1">
                <a:solidFill>
                  <a:schemeClr val="tx1"/>
                </a:solidFill>
              </a:rPr>
              <a:t>Adrogué</a:t>
            </a:r>
            <a:r>
              <a:rPr lang="tr-TR" sz="1000" dirty="0">
                <a:solidFill>
                  <a:schemeClr val="tx1"/>
                </a:solidFill>
              </a:rPr>
              <a:t> HJ, JAMA, 2022</a:t>
            </a:r>
            <a:endParaRPr lang="en-US" sz="1000" dirty="0">
              <a:solidFill>
                <a:schemeClr val="tx1"/>
              </a:solidFill>
            </a:endParaRPr>
          </a:p>
          <a:p>
            <a:endParaRPr lang="tr-TR"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6420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Olgu-1</a:t>
            </a:r>
            <a:r>
              <a:rPr lang="tr-TR" dirty="0"/>
              <a:t> 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7582767"/>
              </p:ext>
            </p:extLst>
          </p:nvPr>
        </p:nvGraphicFramePr>
        <p:xfrm>
          <a:off x="457200" y="980728"/>
          <a:ext cx="8401080" cy="5662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Yuvarlatılmış Dikdörtgen"/>
          <p:cNvSpPr/>
          <p:nvPr/>
        </p:nvSpPr>
        <p:spPr>
          <a:xfrm>
            <a:off x="7143768" y="1071546"/>
            <a:ext cx="1643074" cy="1071570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rgbClr val="002060"/>
                </a:solidFill>
              </a:rPr>
              <a:t>Na</a:t>
            </a:r>
            <a:r>
              <a:rPr lang="tr-TR" sz="2400" b="1" dirty="0">
                <a:solidFill>
                  <a:srgbClr val="002060"/>
                </a:solidFill>
              </a:rPr>
              <a:t>:145 </a:t>
            </a:r>
            <a:r>
              <a:rPr lang="tr-TR" sz="2400" b="1" dirty="0" err="1">
                <a:solidFill>
                  <a:srgbClr val="002060"/>
                </a:solidFill>
              </a:rPr>
              <a:t>mEq</a:t>
            </a:r>
            <a:r>
              <a:rPr lang="tr-TR" sz="2400" b="1" dirty="0">
                <a:solidFill>
                  <a:srgbClr val="002060"/>
                </a:solidFill>
              </a:rPr>
              <a:t>/L 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0FA87905-6332-B8B6-2609-CA52189319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752" y="39349"/>
            <a:ext cx="6311344" cy="103219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85992"/>
            <a:ext cx="5143536" cy="43830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5980" t="128" r="6318" b="-172"/>
          <a:stretch>
            <a:fillRect/>
          </a:stretch>
        </p:blipFill>
        <p:spPr bwMode="auto">
          <a:xfrm>
            <a:off x="5715008" y="2928934"/>
            <a:ext cx="3143272" cy="32861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 t="4167"/>
          <a:stretch>
            <a:fillRect/>
          </a:stretch>
        </p:blipFill>
        <p:spPr bwMode="auto">
          <a:xfrm>
            <a:off x="357158" y="285728"/>
            <a:ext cx="8528492" cy="17859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119658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Olgu-2 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Acile başvuru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tr-TR" dirty="0"/>
              <a:t>69 yaşında </a:t>
            </a:r>
            <a:r>
              <a:rPr lang="tr-TR" dirty="0">
                <a:cs typeface="Lucida Sans Unicode"/>
              </a:rPr>
              <a:t>♀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Yeni tanı HT</a:t>
            </a:r>
          </a:p>
          <a:p>
            <a:r>
              <a:rPr lang="tr-TR" dirty="0">
                <a:cs typeface="Lucida Sans Unicode"/>
              </a:rPr>
              <a:t>KVH ve karaciğer hastalık öyküsü yok.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>
                <a:cs typeface="Lucida Sans Unicode"/>
              </a:rPr>
              <a:t>1 haftadır iştahta azalma, halsizlik, güçsüzlük, konsantrasyon güçlüğü, yürürken denge bozukluğu ve  1-2 kez evde yürürken düştüğünü belirtiyor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 err="1"/>
              <a:t>Anamnez</a:t>
            </a:r>
            <a:r>
              <a:rPr lang="tr-TR" dirty="0"/>
              <a:t> 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tr-TR" dirty="0">
                <a:latin typeface="Lucida Sans Unicode"/>
                <a:cs typeface="Lucida Sans Unicode"/>
              </a:rPr>
              <a:t>Rutin kontrolünde TA:165/85 mmHg saptanıyor.   Tuz kısıtlı diyetle birlikte; </a:t>
            </a:r>
          </a:p>
          <a:p>
            <a:pPr>
              <a:lnSpc>
                <a:spcPct val="120000"/>
              </a:lnSpc>
            </a:pPr>
            <a:r>
              <a:rPr lang="tr-TR" dirty="0">
                <a:latin typeface="Lucida Sans Unicode"/>
                <a:cs typeface="Lucida Sans Unicode"/>
              </a:rPr>
              <a:t>Ramipril2.5mg+ </a:t>
            </a:r>
            <a:r>
              <a:rPr lang="tr-TR" dirty="0" err="1">
                <a:latin typeface="Lucida Sans Unicode"/>
                <a:cs typeface="Lucida Sans Unicode"/>
              </a:rPr>
              <a:t>hidroklortiyazid</a:t>
            </a:r>
            <a:r>
              <a:rPr lang="tr-TR" dirty="0">
                <a:latin typeface="Lucida Sans Unicode"/>
                <a:cs typeface="Lucida Sans Unicode"/>
              </a:rPr>
              <a:t> 25 mg başlanıyor</a:t>
            </a:r>
          </a:p>
          <a:p>
            <a:pPr>
              <a:lnSpc>
                <a:spcPct val="160000"/>
              </a:lnSpc>
            </a:pPr>
            <a:r>
              <a:rPr lang="tr-TR" dirty="0">
                <a:latin typeface="Lucida Sans Unicode"/>
                <a:cs typeface="Lucida Sans Unicode"/>
              </a:rPr>
              <a:t>KB seyrinin takibi için 2 hafta aralıkla kontrole çağrılıyor.</a:t>
            </a:r>
          </a:p>
          <a:p>
            <a:pPr>
              <a:lnSpc>
                <a:spcPct val="160000"/>
              </a:lnSpc>
            </a:pPr>
            <a:r>
              <a:rPr lang="tr-TR" dirty="0">
                <a:latin typeface="Lucida Sans Unicode"/>
                <a:cs typeface="Lucida Sans Unicode"/>
              </a:rPr>
              <a:t>4. haftada TA:137/87 mmHg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23829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844030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Olgu-2 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738834"/>
            <a:ext cx="3829048" cy="762000"/>
          </a:xfrm>
          <a:solidFill>
            <a:schemeClr val="accent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Fizik muayene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457200" y="1444294"/>
            <a:ext cx="3829048" cy="4199284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lnSpc>
                <a:spcPct val="160000"/>
              </a:lnSpc>
            </a:pPr>
            <a:r>
              <a:rPr lang="tr-TR" dirty="0"/>
              <a:t>Bilinç: </a:t>
            </a:r>
            <a:r>
              <a:rPr lang="tr-TR" dirty="0" err="1"/>
              <a:t>oryante</a:t>
            </a:r>
            <a:endParaRPr lang="tr-TR" dirty="0"/>
          </a:p>
          <a:p>
            <a:pPr>
              <a:lnSpc>
                <a:spcPct val="160000"/>
              </a:lnSpc>
            </a:pPr>
            <a:r>
              <a:rPr lang="tr-TR" dirty="0"/>
              <a:t>TA:124/83 </a:t>
            </a:r>
            <a:r>
              <a:rPr lang="tr-TR" dirty="0" err="1"/>
              <a:t>mmHg</a:t>
            </a:r>
            <a:r>
              <a:rPr lang="tr-TR" dirty="0"/>
              <a:t>,  </a:t>
            </a:r>
            <a:r>
              <a:rPr lang="tr-TR" dirty="0" err="1"/>
              <a:t>ortostatik</a:t>
            </a:r>
            <a:r>
              <a:rPr lang="tr-TR" dirty="0"/>
              <a:t> hipotansiyon yok</a:t>
            </a:r>
          </a:p>
          <a:p>
            <a:pPr>
              <a:lnSpc>
                <a:spcPct val="160000"/>
              </a:lnSpc>
            </a:pPr>
            <a:r>
              <a:rPr lang="tr-TR" dirty="0"/>
              <a:t>Nabız:79/</a:t>
            </a:r>
            <a:r>
              <a:rPr lang="tr-TR" dirty="0" err="1"/>
              <a:t>dk</a:t>
            </a:r>
            <a:r>
              <a:rPr lang="tr-TR" dirty="0"/>
              <a:t>, ritmik</a:t>
            </a:r>
          </a:p>
          <a:p>
            <a:pPr>
              <a:lnSpc>
                <a:spcPct val="160000"/>
              </a:lnSpc>
            </a:pPr>
            <a:r>
              <a:rPr lang="tr-TR" dirty="0"/>
              <a:t>55 kg (6 aydır benzer)</a:t>
            </a:r>
          </a:p>
          <a:p>
            <a:pPr>
              <a:lnSpc>
                <a:spcPct val="160000"/>
              </a:lnSpc>
            </a:pPr>
            <a:r>
              <a:rPr lang="tr-TR" dirty="0"/>
              <a:t>VKİ:21 kg/m²</a:t>
            </a:r>
          </a:p>
          <a:p>
            <a:pPr>
              <a:lnSpc>
                <a:spcPct val="160000"/>
              </a:lnSpc>
            </a:pPr>
            <a:r>
              <a:rPr lang="tr-TR" dirty="0"/>
              <a:t>Cilt turgoru normal, </a:t>
            </a:r>
          </a:p>
          <a:p>
            <a:pPr>
              <a:lnSpc>
                <a:spcPct val="160000"/>
              </a:lnSpc>
            </a:pPr>
            <a:r>
              <a:rPr lang="tr-TR" dirty="0" err="1"/>
              <a:t>Fokal</a:t>
            </a:r>
            <a:r>
              <a:rPr lang="tr-TR" dirty="0"/>
              <a:t> nörolojik bulgu yok </a:t>
            </a:r>
          </a:p>
          <a:p>
            <a:pPr>
              <a:lnSpc>
                <a:spcPct val="160000"/>
              </a:lnSpc>
            </a:pPr>
            <a:r>
              <a:rPr lang="tr-TR" dirty="0"/>
              <a:t>KVS ve SS doğal</a:t>
            </a:r>
          </a:p>
          <a:p>
            <a:pPr>
              <a:lnSpc>
                <a:spcPct val="160000"/>
              </a:lnSpc>
            </a:pPr>
            <a:r>
              <a:rPr lang="tr-TR" dirty="0"/>
              <a:t>PTÖ yok</a:t>
            </a:r>
          </a:p>
          <a:p>
            <a:pPr>
              <a:lnSpc>
                <a:spcPct val="160000"/>
              </a:lnSpc>
            </a:pP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>
          <a:xfrm>
            <a:off x="4429124" y="5738834"/>
            <a:ext cx="4257677" cy="762000"/>
          </a:xfrm>
          <a:solidFill>
            <a:schemeClr val="accent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Laboratuar </a:t>
            </a: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914268579"/>
              </p:ext>
            </p:extLst>
          </p:nvPr>
        </p:nvGraphicFramePr>
        <p:xfrm>
          <a:off x="4429124" y="1444625"/>
          <a:ext cx="4257675" cy="333756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143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Plazma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İdrar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/>
                        <a:t>Na</a:t>
                      </a:r>
                      <a:r>
                        <a:rPr lang="tr-TR" dirty="0"/>
                        <a:t>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116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2.8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CI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Kreatinin </a:t>
                      </a:r>
                      <a:r>
                        <a:rPr lang="tr-TR" sz="1000" dirty="0"/>
                        <a:t>(mg/</a:t>
                      </a:r>
                      <a:r>
                        <a:rPr lang="tr-TR" sz="1000" dirty="0" err="1"/>
                        <a:t>dl</a:t>
                      </a:r>
                      <a:r>
                        <a:rPr lang="tr-TR" sz="1000" dirty="0"/>
                        <a:t>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1.54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BUN </a:t>
                      </a:r>
                      <a:r>
                        <a:rPr lang="tr-TR" sz="1000" dirty="0"/>
                        <a:t>(mg/</a:t>
                      </a:r>
                      <a:r>
                        <a:rPr lang="tr-TR" sz="1000" dirty="0" err="1"/>
                        <a:t>dl</a:t>
                      </a:r>
                      <a:r>
                        <a:rPr lang="tr-TR" sz="1000" dirty="0"/>
                        <a:t>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Ürik asit </a:t>
                      </a:r>
                      <a:r>
                        <a:rPr lang="tr-TR" sz="1000" dirty="0"/>
                        <a:t>(mg/</a:t>
                      </a:r>
                      <a:r>
                        <a:rPr lang="tr-TR" sz="1000" dirty="0" err="1"/>
                        <a:t>dl</a:t>
                      </a:r>
                      <a:r>
                        <a:rPr lang="tr-TR" sz="1000" dirty="0"/>
                        <a:t>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HCO3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/>
                        <a:t>Osmolalite</a:t>
                      </a:r>
                      <a:r>
                        <a:rPr lang="tr-TR" dirty="0"/>
                        <a:t>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mosm</a:t>
                      </a:r>
                      <a:r>
                        <a:rPr lang="tr-TR" sz="1000" dirty="0"/>
                        <a:t>/kg)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244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7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237878"/>
              </p:ext>
            </p:extLst>
          </p:nvPr>
        </p:nvGraphicFramePr>
        <p:xfrm>
          <a:off x="4429124" y="4907164"/>
          <a:ext cx="4256088" cy="74168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286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Hesaplanan FE Ürik asit (%)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/>
                        <a:t>eGFR</a:t>
                      </a:r>
                      <a:r>
                        <a:rPr lang="tr-TR" dirty="0"/>
                        <a:t> (CKD-EPI/ml/</a:t>
                      </a:r>
                      <a:r>
                        <a:rPr lang="tr-TR" dirty="0" err="1"/>
                        <a:t>dk</a:t>
                      </a:r>
                      <a:r>
                        <a:rPr lang="tr-TR" dirty="0"/>
                        <a:t>/m²)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541FDF4B-DCD5-3535-808C-A14AB047B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79" y="404664"/>
            <a:ext cx="7303641" cy="65842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6D4D432-02D1-862C-518F-3C608BDC6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89" y="3573016"/>
            <a:ext cx="7297544" cy="664522"/>
          </a:xfrm>
          <a:prstGeom prst="rect">
            <a:avLst/>
          </a:prstGeom>
        </p:spPr>
      </p:pic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E42298C7-C292-EB4B-E79D-0CA9D44C0B99}"/>
              </a:ext>
            </a:extLst>
          </p:cNvPr>
          <p:cNvSpPr/>
          <p:nvPr/>
        </p:nvSpPr>
        <p:spPr>
          <a:xfrm>
            <a:off x="1907704" y="4397112"/>
            <a:ext cx="2121592" cy="106805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AKUT</a:t>
            </a:r>
          </a:p>
          <a:p>
            <a:pPr algn="ctr"/>
            <a:r>
              <a:rPr lang="tr-TR" b="1" dirty="0">
                <a:solidFill>
                  <a:schemeClr val="tx1"/>
                </a:solidFill>
              </a:rPr>
              <a:t>&lt; 48 SAAT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F254303-AD56-0B95-A15D-30ADB558671D}"/>
              </a:ext>
            </a:extLst>
          </p:cNvPr>
          <p:cNvSpPr/>
          <p:nvPr/>
        </p:nvSpPr>
        <p:spPr>
          <a:xfrm>
            <a:off x="5114706" y="4408360"/>
            <a:ext cx="2121592" cy="106805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KRONİK</a:t>
            </a:r>
          </a:p>
          <a:p>
            <a:pPr algn="ctr"/>
            <a:r>
              <a:rPr lang="tr-TR" b="1" dirty="0">
                <a:solidFill>
                  <a:schemeClr val="tx1"/>
                </a:solidFill>
              </a:rPr>
              <a:t>&gt; 48 SAAT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F9699AAE-E01F-9CC5-7905-7B5AAD7F0077}"/>
              </a:ext>
            </a:extLst>
          </p:cNvPr>
          <p:cNvSpPr/>
          <p:nvPr/>
        </p:nvSpPr>
        <p:spPr>
          <a:xfrm>
            <a:off x="5824889" y="6330667"/>
            <a:ext cx="2952328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err="1">
                <a:solidFill>
                  <a:schemeClr val="tx1"/>
                </a:solidFill>
              </a:rPr>
              <a:t>Adrogué</a:t>
            </a:r>
            <a:r>
              <a:rPr lang="tr-TR" sz="1200" dirty="0">
                <a:solidFill>
                  <a:schemeClr val="tx1"/>
                </a:solidFill>
              </a:rPr>
              <a:t> HJ, JAMA, 2022</a:t>
            </a:r>
            <a:endParaRPr 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14" name="Tablo 14">
            <a:extLst>
              <a:ext uri="{FF2B5EF4-FFF2-40B4-BE49-F238E27FC236}">
                <a16:creationId xmlns:a16="http://schemas.microsoft.com/office/drawing/2014/main" id="{A052E2DA-34A4-9F84-50C0-7EA47E3C6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55916"/>
              </p:ext>
            </p:extLst>
          </p:nvPr>
        </p:nvGraphicFramePr>
        <p:xfrm>
          <a:off x="1043607" y="1233911"/>
          <a:ext cx="7297542" cy="1864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8771">
                  <a:extLst>
                    <a:ext uri="{9D8B030D-6E8A-4147-A177-3AD203B41FA5}">
                      <a16:colId xmlns:a16="http://schemas.microsoft.com/office/drawing/2014/main" val="3256199350"/>
                    </a:ext>
                  </a:extLst>
                </a:gridCol>
                <a:gridCol w="3648771">
                  <a:extLst>
                    <a:ext uri="{9D8B030D-6E8A-4147-A177-3AD203B41FA5}">
                      <a16:colId xmlns:a16="http://schemas.microsoft.com/office/drawing/2014/main" val="2238739495"/>
                    </a:ext>
                  </a:extLst>
                </a:gridCol>
              </a:tblGrid>
              <a:tr h="408279">
                <a:tc>
                  <a:txBody>
                    <a:bodyPr/>
                    <a:lstStyle/>
                    <a:p>
                      <a:r>
                        <a:rPr lang="tr-TR" sz="1800" dirty="0"/>
                        <a:t>PLAZMA </a:t>
                      </a:r>
                      <a:r>
                        <a:rPr lang="tr-TR" sz="1800" dirty="0" err="1"/>
                        <a:t>Na</a:t>
                      </a:r>
                      <a:r>
                        <a:rPr lang="tr-TR" sz="1800" dirty="0"/>
                        <a:t> (mmol/L)</a:t>
                      </a:r>
                      <a:endParaRPr lang="en-US" sz="18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Hiponatreminin derecesi </a:t>
                      </a:r>
                      <a:endParaRPr lang="en-US" sz="18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182821"/>
                  </a:ext>
                </a:extLst>
              </a:tr>
              <a:tr h="408279">
                <a:tc>
                  <a:txBody>
                    <a:bodyPr/>
                    <a:lstStyle/>
                    <a:p>
                      <a:r>
                        <a:rPr lang="tr-TR" sz="1800" dirty="0"/>
                        <a:t>130-134 </a:t>
                      </a:r>
                      <a:r>
                        <a:rPr lang="tr-TR" sz="1800" dirty="0" err="1"/>
                        <a:t>mEq</a:t>
                      </a:r>
                      <a:r>
                        <a:rPr lang="tr-TR" sz="1800" dirty="0"/>
                        <a:t>/L</a:t>
                      </a:r>
                      <a:endParaRPr lang="en-US" sz="18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Hafif</a:t>
                      </a:r>
                      <a:endParaRPr lang="en-US" sz="18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238671"/>
                  </a:ext>
                </a:extLst>
              </a:tr>
              <a:tr h="408279">
                <a:tc>
                  <a:txBody>
                    <a:bodyPr/>
                    <a:lstStyle/>
                    <a:p>
                      <a:r>
                        <a:rPr lang="tr-TR" sz="1800" dirty="0"/>
                        <a:t>125-129 </a:t>
                      </a:r>
                      <a:r>
                        <a:rPr lang="tr-TR" sz="1800" dirty="0" err="1"/>
                        <a:t>mEq</a:t>
                      </a:r>
                      <a:r>
                        <a:rPr lang="tr-TR" sz="1800" dirty="0"/>
                        <a:t>/L</a:t>
                      </a:r>
                      <a:endParaRPr lang="en-US" sz="18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Orta </a:t>
                      </a:r>
                      <a:endParaRPr lang="en-US" sz="18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362087"/>
                  </a:ext>
                </a:extLst>
              </a:tr>
              <a:tr h="55369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&lt;125 </a:t>
                      </a:r>
                      <a:r>
                        <a:rPr lang="en-US" sz="1800" dirty="0" err="1"/>
                        <a:t>mEq</a:t>
                      </a:r>
                      <a:r>
                        <a:rPr lang="en-US" sz="1800" dirty="0"/>
                        <a:t>/L</a:t>
                      </a:r>
                    </a:p>
                    <a:p>
                      <a:endParaRPr lang="en-US" sz="18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Şiddetli / Ağır</a:t>
                      </a:r>
                      <a:endParaRPr lang="en-US" sz="18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29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013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Dikdörtgen"/>
          <p:cNvSpPr/>
          <p:nvPr/>
        </p:nvSpPr>
        <p:spPr>
          <a:xfrm>
            <a:off x="139783" y="6500810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ECFE86C-0142-CFC4-C1BC-9AD7A93FBDC0}"/>
              </a:ext>
            </a:extLst>
          </p:cNvPr>
          <p:cNvSpPr/>
          <p:nvPr/>
        </p:nvSpPr>
        <p:spPr>
          <a:xfrm>
            <a:off x="935596" y="423043"/>
            <a:ext cx="7272808" cy="107873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tr-TR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tx1"/>
                </a:solidFill>
              </a:rPr>
              <a:t>Hiponatremiyle ilişkili semptom var mı?</a:t>
            </a:r>
          </a:p>
          <a:p>
            <a:pPr lvl="2">
              <a:lnSpc>
                <a:spcPct val="150000"/>
              </a:lnSpc>
            </a:pPr>
            <a:r>
              <a:rPr lang="tr-TR" sz="1400" b="1" dirty="0">
                <a:solidFill>
                  <a:schemeClr val="tx1"/>
                </a:solidFill>
              </a:rPr>
              <a:t>Akut tedavi gerektiren acil durum var mı?</a:t>
            </a:r>
          </a:p>
          <a:p>
            <a:pPr lvl="2">
              <a:lnSpc>
                <a:spcPct val="150000"/>
              </a:lnSpc>
            </a:pPr>
            <a:r>
              <a:rPr lang="tr-TR" sz="1400" b="1" dirty="0">
                <a:solidFill>
                  <a:schemeClr val="tx1"/>
                </a:solidFill>
              </a:rPr>
              <a:t>Nörolojik komplikasyon riski var mı?</a:t>
            </a:r>
          </a:p>
          <a:p>
            <a:pPr>
              <a:lnSpc>
                <a:spcPct val="150000"/>
              </a:lnSpc>
            </a:pPr>
            <a:endParaRPr lang="tr-T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626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Olgu-2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682644"/>
              </p:ext>
            </p:extLst>
          </p:nvPr>
        </p:nvGraphicFramePr>
        <p:xfrm>
          <a:off x="457200" y="1285860"/>
          <a:ext cx="8229600" cy="5091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56381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Doğru tanı için uygun yaklaşım..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0185501"/>
              </p:ext>
            </p:extLst>
          </p:nvPr>
        </p:nvGraphicFramePr>
        <p:xfrm>
          <a:off x="285720" y="1214422"/>
          <a:ext cx="857256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Sola Bükülü Ok"/>
          <p:cNvSpPr/>
          <p:nvPr/>
        </p:nvSpPr>
        <p:spPr>
          <a:xfrm rot="12168338">
            <a:off x="4760340" y="4830469"/>
            <a:ext cx="428628" cy="857256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6" name="5 Yuvarlatılmış Çapraz Köşeli Dikdörtgen"/>
          <p:cNvSpPr/>
          <p:nvPr/>
        </p:nvSpPr>
        <p:spPr>
          <a:xfrm>
            <a:off x="4670007" y="3975600"/>
            <a:ext cx="4143404" cy="2286016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>
                <a:solidFill>
                  <a:schemeClr val="bg1"/>
                </a:solidFill>
              </a:rPr>
              <a:t>Serum  üre ve ürik asit düzeyleri</a:t>
            </a:r>
            <a:endParaRPr lang="tr-TR" dirty="0">
              <a:solidFill>
                <a:schemeClr val="bg1"/>
              </a:solidFill>
            </a:endParaRPr>
          </a:p>
          <a:p>
            <a:endParaRPr lang="tr-TR" sz="800" dirty="0">
              <a:solidFill>
                <a:schemeClr val="bg1"/>
              </a:solidFill>
            </a:endParaRPr>
          </a:p>
          <a:p>
            <a:r>
              <a:rPr lang="tr-TR" b="1" dirty="0" err="1">
                <a:solidFill>
                  <a:schemeClr val="bg1"/>
                </a:solidFill>
              </a:rPr>
              <a:t>Asid</a:t>
            </a:r>
            <a:r>
              <a:rPr lang="tr-TR" b="1" dirty="0">
                <a:solidFill>
                  <a:schemeClr val="bg1"/>
                </a:solidFill>
              </a:rPr>
              <a:t>-baz ve serum potasyum düzeyleri</a:t>
            </a:r>
          </a:p>
          <a:p>
            <a:endParaRPr lang="tr-TR" sz="800" b="1" dirty="0">
              <a:solidFill>
                <a:schemeClr val="bg1"/>
              </a:solidFill>
            </a:endParaRPr>
          </a:p>
          <a:p>
            <a:r>
              <a:rPr lang="tr-TR" b="1" dirty="0" err="1">
                <a:solidFill>
                  <a:schemeClr val="bg1"/>
                </a:solidFill>
              </a:rPr>
              <a:t>Glisemi</a:t>
            </a:r>
            <a:r>
              <a:rPr lang="tr-TR" b="1" dirty="0">
                <a:solidFill>
                  <a:schemeClr val="bg1"/>
                </a:solidFill>
              </a:rPr>
              <a:t>, total protein, total </a:t>
            </a:r>
            <a:r>
              <a:rPr lang="tr-TR" b="1" dirty="0" err="1">
                <a:solidFill>
                  <a:schemeClr val="bg1"/>
                </a:solidFill>
              </a:rPr>
              <a:t>lipid</a:t>
            </a:r>
            <a:endParaRPr lang="tr-TR" b="1" dirty="0">
              <a:solidFill>
                <a:schemeClr val="bg1"/>
              </a:solidFill>
            </a:endParaRPr>
          </a:p>
          <a:p>
            <a:endParaRPr lang="tr-TR" sz="800" b="1" dirty="0">
              <a:solidFill>
                <a:schemeClr val="bg1"/>
              </a:solidFill>
            </a:endParaRPr>
          </a:p>
          <a:p>
            <a:r>
              <a:rPr lang="tr-TR" b="1" dirty="0" err="1">
                <a:solidFill>
                  <a:schemeClr val="bg1"/>
                </a:solidFill>
              </a:rPr>
              <a:t>Tiroid</a:t>
            </a:r>
            <a:r>
              <a:rPr lang="tr-TR" b="1" dirty="0">
                <a:solidFill>
                  <a:schemeClr val="bg1"/>
                </a:solidFill>
              </a:rPr>
              <a:t>, adrenal ve hipofiz fonksiyonları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6602833" y="6384178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1000" dirty="0" err="1">
                <a:solidFill>
                  <a:schemeClr val="tx1"/>
                </a:solidFill>
              </a:rPr>
              <a:t>Lameire</a:t>
            </a:r>
            <a:r>
              <a:rPr lang="tr-TR" sz="1000" dirty="0">
                <a:solidFill>
                  <a:schemeClr val="tx1"/>
                </a:solidFill>
              </a:rPr>
              <a:t> N, Nephrology,2015. </a:t>
            </a:r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  <a:p>
            <a:pPr algn="r"/>
            <a:r>
              <a:rPr lang="tr-TR" sz="1000" dirty="0" err="1">
                <a:solidFill>
                  <a:schemeClr val="tx1"/>
                </a:solidFill>
              </a:rPr>
              <a:t>Up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To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Date</a:t>
            </a:r>
            <a:r>
              <a:rPr lang="tr-TR" sz="1000" dirty="0">
                <a:solidFill>
                  <a:schemeClr val="tx1"/>
                </a:solidFill>
              </a:rPr>
              <a:t>, 2016.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2">
            <a:extLst>
              <a:ext uri="{FF2B5EF4-FFF2-40B4-BE49-F238E27FC236}">
                <a16:creationId xmlns:a16="http://schemas.microsoft.com/office/drawing/2014/main" id="{954998DE-424F-E296-D601-93ABF5FED75C}"/>
              </a:ext>
            </a:extLst>
          </p:cNvPr>
          <p:cNvSpPr txBox="1">
            <a:spLocks/>
          </p:cNvSpPr>
          <p:nvPr/>
        </p:nvSpPr>
        <p:spPr>
          <a:xfrm>
            <a:off x="251520" y="188640"/>
            <a:ext cx="8435280" cy="1143000"/>
          </a:xfrm>
          <a:prstGeom prst="rect">
            <a:avLst/>
          </a:prstGeo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rgbClr val="FF0000"/>
                </a:solidFill>
              </a:rPr>
              <a:t>Hipotonik hiponatreminin değerlendirilmesi-1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131E5C60-36B1-A734-4E17-00CF1994B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42" y="1556792"/>
            <a:ext cx="8683438" cy="4174301"/>
          </a:xfrm>
          <a:prstGeom prst="rect">
            <a:avLst/>
          </a:prstGeom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1030D03B-5A25-0380-0858-9ECEB2924E15}"/>
              </a:ext>
            </a:extLst>
          </p:cNvPr>
          <p:cNvSpPr/>
          <p:nvPr/>
        </p:nvSpPr>
        <p:spPr>
          <a:xfrm>
            <a:off x="5824889" y="6330667"/>
            <a:ext cx="2952328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err="1">
                <a:solidFill>
                  <a:schemeClr val="tx1"/>
                </a:solidFill>
              </a:rPr>
              <a:t>Adrogué</a:t>
            </a:r>
            <a:r>
              <a:rPr lang="tr-TR" sz="1200" dirty="0">
                <a:solidFill>
                  <a:schemeClr val="tx1"/>
                </a:solidFill>
              </a:rPr>
              <a:t> HJ, JAMA, 2022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1161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1143000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Hipotonik hiponatreminin değerlendirilmesi-2</a:t>
            </a: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129819"/>
              </p:ext>
            </p:extLst>
          </p:nvPr>
        </p:nvGraphicFramePr>
        <p:xfrm>
          <a:off x="323526" y="1357299"/>
          <a:ext cx="8320440" cy="463839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462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846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Spot idrar</a:t>
                      </a:r>
                      <a:r>
                        <a:rPr lang="tr-TR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baseline="0" dirty="0" err="1">
                          <a:solidFill>
                            <a:schemeClr val="tx1"/>
                          </a:solidFill>
                        </a:rPr>
                        <a:t>osmolalitesi</a:t>
                      </a:r>
                      <a:r>
                        <a:rPr lang="tr-TR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dirty="0">
                          <a:solidFill>
                            <a:srgbClr val="FFFF00"/>
                          </a:solidFill>
                        </a:rPr>
                        <a:t>≤ 100 </a:t>
                      </a:r>
                      <a:r>
                        <a:rPr lang="tr-TR" dirty="0" err="1">
                          <a:solidFill>
                            <a:srgbClr val="FFFF00"/>
                          </a:solidFill>
                        </a:rPr>
                        <a:t>mosm</a:t>
                      </a:r>
                      <a:r>
                        <a:rPr lang="tr-TR" dirty="0">
                          <a:solidFill>
                            <a:srgbClr val="FFFF00"/>
                          </a:solidFill>
                        </a:rPr>
                        <a:t>/kg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dirty="0">
                          <a:solidFill>
                            <a:srgbClr val="FFFF00"/>
                          </a:solidFill>
                        </a:rPr>
                        <a:t>&gt; 100 </a:t>
                      </a:r>
                      <a:r>
                        <a:rPr lang="tr-TR" dirty="0" err="1">
                          <a:solidFill>
                            <a:srgbClr val="FFFF00"/>
                          </a:solidFill>
                        </a:rPr>
                        <a:t>mosm</a:t>
                      </a:r>
                      <a:r>
                        <a:rPr lang="tr-TR" dirty="0">
                          <a:solidFill>
                            <a:srgbClr val="FFFF00"/>
                          </a:solidFill>
                        </a:rPr>
                        <a:t>/kg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846">
                <a:tc rowSpan="9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8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/>
                        <a:t>Aşırı su alımı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1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1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err="1"/>
                        <a:t>Primer</a:t>
                      </a:r>
                      <a:r>
                        <a:rPr lang="tr-TR" sz="1400" dirty="0"/>
                        <a:t> </a:t>
                      </a:r>
                      <a:r>
                        <a:rPr lang="tr-TR" sz="1400" dirty="0" err="1"/>
                        <a:t>polidipsi</a:t>
                      </a:r>
                      <a:endParaRPr lang="tr-TR" sz="14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/>
                        <a:t>Düşük </a:t>
                      </a:r>
                      <a:r>
                        <a:rPr lang="tr-TR" sz="1400" dirty="0" err="1"/>
                        <a:t>solüt</a:t>
                      </a:r>
                      <a:r>
                        <a:rPr lang="tr-TR" sz="1400" dirty="0"/>
                        <a:t> alımı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/>
                        <a:t>Bira kullanımı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dirty="0"/>
                        <a:t>Spot idrar </a:t>
                      </a:r>
                      <a:r>
                        <a:rPr lang="tr-TR" dirty="0" err="1"/>
                        <a:t>Na</a:t>
                      </a:r>
                      <a:r>
                        <a:rPr lang="tr-TR" dirty="0"/>
                        <a:t> </a:t>
                      </a:r>
                      <a:r>
                        <a:rPr lang="tr-TR" sz="1100" dirty="0"/>
                        <a:t>(</a:t>
                      </a:r>
                      <a:r>
                        <a:rPr lang="tr-TR" sz="1100" dirty="0" err="1"/>
                        <a:t>mEq</a:t>
                      </a:r>
                      <a:r>
                        <a:rPr lang="tr-TR" sz="1100" dirty="0"/>
                        <a:t>/L)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02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50" dirty="0"/>
                    </a:p>
                  </a:txBody>
                  <a:tcP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&gt;30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≤30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65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50" dirty="0"/>
                    </a:p>
                  </a:txBody>
                  <a:tcP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ESS durumuna bak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3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tr-TR" sz="1300" dirty="0" err="1">
                          <a:solidFill>
                            <a:srgbClr val="FF0000"/>
                          </a:solidFill>
                        </a:rPr>
                        <a:t>Diüretik</a:t>
                      </a:r>
                      <a:r>
                        <a:rPr lang="tr-TR" sz="1300" dirty="0">
                          <a:solidFill>
                            <a:srgbClr val="FF0000"/>
                          </a:solidFill>
                        </a:rPr>
                        <a:t> ve</a:t>
                      </a:r>
                      <a:r>
                        <a:rPr lang="tr-TR" sz="1300" baseline="0" dirty="0">
                          <a:solidFill>
                            <a:srgbClr val="FF0000"/>
                          </a:solidFill>
                        </a:rPr>
                        <a:t> böbrek hastalığını dışla)</a:t>
                      </a:r>
                      <a:endParaRPr lang="tr-TR" sz="13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Efektif dolaşan volüm düşük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236">
                <a:tc vMerge="1">
                  <a:txBody>
                    <a:bodyPr/>
                    <a:lstStyle/>
                    <a:p>
                      <a:pPr algn="ctr"/>
                      <a:endParaRPr lang="tr-TR" sz="14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>
                          <a:solidFill>
                            <a:schemeClr val="bg1"/>
                          </a:solidFill>
                        </a:rPr>
                        <a:t>ESS azalmış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>
                          <a:solidFill>
                            <a:schemeClr val="bg1"/>
                          </a:solidFill>
                        </a:rPr>
                        <a:t>ESS normal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>
                          <a:solidFill>
                            <a:schemeClr val="bg1"/>
                          </a:solidFill>
                        </a:rPr>
                        <a:t>ESS artmış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>
                          <a:solidFill>
                            <a:schemeClr val="bg1"/>
                          </a:solidFill>
                        </a:rPr>
                        <a:t>ESS azalmış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45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Kusma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SİADH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KKY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 err="1"/>
                        <a:t>Diyare</a:t>
                      </a:r>
                      <a:r>
                        <a:rPr lang="tr-TR" sz="1400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4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Adrenal </a:t>
                      </a:r>
                      <a:r>
                        <a:rPr lang="tr-TR" sz="1400" dirty="0" err="1"/>
                        <a:t>yetm</a:t>
                      </a:r>
                      <a:r>
                        <a:rPr lang="tr-TR" sz="1400" dirty="0"/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 err="1"/>
                        <a:t>Hipotroidi</a:t>
                      </a:r>
                      <a:r>
                        <a:rPr lang="tr-TR" sz="1400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Kusma</a:t>
                      </a:r>
                      <a:r>
                        <a:rPr lang="tr-TR" sz="1400" baseline="0" dirty="0"/>
                        <a:t> </a:t>
                      </a:r>
                      <a:endParaRPr lang="tr-TR" sz="14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26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Renal tuz kaybı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r-TR" sz="14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 err="1"/>
                        <a:t>Kc</a:t>
                      </a:r>
                      <a:r>
                        <a:rPr lang="tr-TR" sz="1400" dirty="0"/>
                        <a:t> 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/>
                        <a:t>3. boşluk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8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 err="1"/>
                        <a:t>Serebral</a:t>
                      </a:r>
                      <a:r>
                        <a:rPr lang="tr-TR" sz="1400" dirty="0"/>
                        <a:t> tuz kaybı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r-TR" sz="14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r-T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08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dirty="0" err="1"/>
                        <a:t>Diüretik</a:t>
                      </a:r>
                      <a:endParaRPr lang="tr-TR" sz="14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r-TR" sz="14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r-T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285720" y="6500810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</p:txBody>
      </p:sp>
      <p:sp>
        <p:nvSpPr>
          <p:cNvPr id="8" name="7 5-Nokta Yıldız"/>
          <p:cNvSpPr/>
          <p:nvPr/>
        </p:nvSpPr>
        <p:spPr>
          <a:xfrm>
            <a:off x="2895588" y="1500174"/>
            <a:ext cx="214314" cy="21431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5-Nokta Yıldız"/>
          <p:cNvSpPr/>
          <p:nvPr/>
        </p:nvSpPr>
        <p:spPr>
          <a:xfrm>
            <a:off x="4357686" y="2357430"/>
            <a:ext cx="214314" cy="21431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5-Nokta Yıldız"/>
          <p:cNvSpPr/>
          <p:nvPr/>
        </p:nvSpPr>
        <p:spPr>
          <a:xfrm>
            <a:off x="3286116" y="3214686"/>
            <a:ext cx="214314" cy="21431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6523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844030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Olgu-2 devam 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738834"/>
            <a:ext cx="3829048" cy="762000"/>
          </a:xfrm>
          <a:solidFill>
            <a:schemeClr val="accent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Fizik muayene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457200" y="1444294"/>
            <a:ext cx="3829048" cy="4199284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lnSpc>
                <a:spcPct val="160000"/>
              </a:lnSpc>
            </a:pPr>
            <a:r>
              <a:rPr lang="tr-TR" dirty="0"/>
              <a:t>Bilinç: </a:t>
            </a:r>
            <a:r>
              <a:rPr lang="tr-TR" dirty="0" err="1"/>
              <a:t>oryante</a:t>
            </a:r>
            <a:endParaRPr lang="tr-TR" dirty="0"/>
          </a:p>
          <a:p>
            <a:pPr>
              <a:lnSpc>
                <a:spcPct val="160000"/>
              </a:lnSpc>
            </a:pPr>
            <a:r>
              <a:rPr lang="tr-TR" dirty="0"/>
              <a:t>TA:124/83 </a:t>
            </a:r>
            <a:r>
              <a:rPr lang="tr-TR" dirty="0" err="1"/>
              <a:t>mmHg</a:t>
            </a:r>
            <a:r>
              <a:rPr lang="tr-TR" dirty="0"/>
              <a:t>,  </a:t>
            </a:r>
            <a:r>
              <a:rPr lang="tr-TR" dirty="0" err="1"/>
              <a:t>ortostatik</a:t>
            </a:r>
            <a:r>
              <a:rPr lang="tr-TR" dirty="0"/>
              <a:t> hipotansiyon yok</a:t>
            </a:r>
          </a:p>
          <a:p>
            <a:pPr>
              <a:lnSpc>
                <a:spcPct val="160000"/>
              </a:lnSpc>
            </a:pPr>
            <a:r>
              <a:rPr lang="tr-TR" dirty="0"/>
              <a:t>Nabız:79/</a:t>
            </a:r>
            <a:r>
              <a:rPr lang="tr-TR" dirty="0" err="1"/>
              <a:t>dk</a:t>
            </a:r>
            <a:r>
              <a:rPr lang="tr-TR" dirty="0"/>
              <a:t>, ritmik</a:t>
            </a:r>
          </a:p>
          <a:p>
            <a:pPr>
              <a:lnSpc>
                <a:spcPct val="160000"/>
              </a:lnSpc>
            </a:pPr>
            <a:r>
              <a:rPr lang="tr-TR" dirty="0"/>
              <a:t>55 kg (6 aydır benzer)</a:t>
            </a:r>
          </a:p>
          <a:p>
            <a:pPr>
              <a:lnSpc>
                <a:spcPct val="160000"/>
              </a:lnSpc>
            </a:pPr>
            <a:r>
              <a:rPr lang="tr-TR" dirty="0"/>
              <a:t>VKİ:21 kg/m²</a:t>
            </a:r>
          </a:p>
          <a:p>
            <a:pPr>
              <a:lnSpc>
                <a:spcPct val="160000"/>
              </a:lnSpc>
            </a:pPr>
            <a:r>
              <a:rPr lang="tr-TR" dirty="0"/>
              <a:t>Cilt turgoru normal, </a:t>
            </a:r>
          </a:p>
          <a:p>
            <a:pPr>
              <a:lnSpc>
                <a:spcPct val="160000"/>
              </a:lnSpc>
            </a:pPr>
            <a:r>
              <a:rPr lang="tr-TR" dirty="0" err="1"/>
              <a:t>Fokal</a:t>
            </a:r>
            <a:r>
              <a:rPr lang="tr-TR" dirty="0"/>
              <a:t> nörolojik bulgu yok </a:t>
            </a:r>
          </a:p>
          <a:p>
            <a:pPr>
              <a:lnSpc>
                <a:spcPct val="160000"/>
              </a:lnSpc>
            </a:pPr>
            <a:r>
              <a:rPr lang="tr-TR" dirty="0"/>
              <a:t>KVS ve SS doğal</a:t>
            </a:r>
          </a:p>
          <a:p>
            <a:pPr>
              <a:lnSpc>
                <a:spcPct val="160000"/>
              </a:lnSpc>
            </a:pPr>
            <a:r>
              <a:rPr lang="tr-TR" dirty="0"/>
              <a:t>PTÖ yok</a:t>
            </a:r>
          </a:p>
          <a:p>
            <a:pPr>
              <a:lnSpc>
                <a:spcPct val="160000"/>
              </a:lnSpc>
            </a:pP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>
          <a:xfrm>
            <a:off x="4429124" y="5738834"/>
            <a:ext cx="4257677" cy="762000"/>
          </a:xfrm>
          <a:solidFill>
            <a:schemeClr val="accent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Laboratuar </a:t>
            </a: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sz="quarter" idx="4"/>
          </p:nvPr>
        </p:nvGraphicFramePr>
        <p:xfrm>
          <a:off x="4429124" y="1444625"/>
          <a:ext cx="4257675" cy="333756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143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Plazma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İdrar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/>
                        <a:t>Na</a:t>
                      </a:r>
                      <a:r>
                        <a:rPr lang="tr-TR" dirty="0"/>
                        <a:t>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116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2.8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CI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Kreatinin </a:t>
                      </a:r>
                      <a:r>
                        <a:rPr lang="tr-TR" sz="1000" dirty="0"/>
                        <a:t>(mg/</a:t>
                      </a:r>
                      <a:r>
                        <a:rPr lang="tr-TR" sz="1000" dirty="0" err="1"/>
                        <a:t>dl</a:t>
                      </a:r>
                      <a:r>
                        <a:rPr lang="tr-TR" sz="1000" dirty="0"/>
                        <a:t>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1.54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BUN </a:t>
                      </a:r>
                      <a:r>
                        <a:rPr lang="tr-TR" sz="1000" dirty="0"/>
                        <a:t>(mg/</a:t>
                      </a:r>
                      <a:r>
                        <a:rPr lang="tr-TR" sz="1000" dirty="0" err="1"/>
                        <a:t>dl</a:t>
                      </a:r>
                      <a:r>
                        <a:rPr lang="tr-TR" sz="1000" dirty="0"/>
                        <a:t>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Ürik asit </a:t>
                      </a:r>
                      <a:r>
                        <a:rPr lang="tr-TR" sz="1000" dirty="0"/>
                        <a:t>(mg/</a:t>
                      </a:r>
                      <a:r>
                        <a:rPr lang="tr-TR" sz="1000" dirty="0" err="1"/>
                        <a:t>dl</a:t>
                      </a:r>
                      <a:r>
                        <a:rPr lang="tr-TR" sz="1000" dirty="0"/>
                        <a:t>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HCO3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/>
                        <a:t>Osmolalite</a:t>
                      </a:r>
                      <a:r>
                        <a:rPr lang="tr-TR" dirty="0"/>
                        <a:t>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mosm</a:t>
                      </a:r>
                      <a:r>
                        <a:rPr lang="tr-TR" sz="1000" dirty="0"/>
                        <a:t>/kg)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244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7 Tablo"/>
          <p:cNvGraphicFramePr>
            <a:graphicFrameLocks noGrp="1"/>
          </p:cNvGraphicFramePr>
          <p:nvPr/>
        </p:nvGraphicFramePr>
        <p:xfrm>
          <a:off x="4429124" y="4907164"/>
          <a:ext cx="4256088" cy="74168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286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Hesaplanan FE Ürik asit (%)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/>
                        <a:t>eGFR</a:t>
                      </a:r>
                      <a:r>
                        <a:rPr lang="tr-TR" dirty="0"/>
                        <a:t> (CKD-EPI/ml/</a:t>
                      </a:r>
                      <a:r>
                        <a:rPr lang="tr-TR" dirty="0" err="1"/>
                        <a:t>dk</a:t>
                      </a:r>
                      <a:r>
                        <a:rPr lang="tr-TR" dirty="0"/>
                        <a:t>/m²)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09065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357158" y="1481329"/>
            <a:ext cx="8329642" cy="209054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tr-TR" dirty="0"/>
              <a:t>İdrar </a:t>
            </a:r>
            <a:r>
              <a:rPr lang="tr-TR" dirty="0" err="1"/>
              <a:t>Na</a:t>
            </a:r>
            <a:r>
              <a:rPr lang="tr-TR" dirty="0"/>
              <a:t> yüksek ama </a:t>
            </a:r>
            <a:r>
              <a:rPr lang="tr-TR" dirty="0" err="1"/>
              <a:t>tiyazid</a:t>
            </a:r>
            <a:r>
              <a:rPr lang="tr-TR" dirty="0"/>
              <a:t> (+)</a:t>
            </a:r>
          </a:p>
          <a:p>
            <a:pPr>
              <a:lnSpc>
                <a:spcPct val="150000"/>
              </a:lnSpc>
            </a:pPr>
            <a:r>
              <a:rPr lang="tr-TR" dirty="0"/>
              <a:t>FE ürik asit düşük (%9)</a:t>
            </a:r>
          </a:p>
          <a:p>
            <a:pPr>
              <a:lnSpc>
                <a:spcPct val="150000"/>
              </a:lnSpc>
            </a:pPr>
            <a:r>
              <a:rPr lang="tr-TR" dirty="0"/>
              <a:t>BUN, HCO3 artmış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  <p:sp>
        <p:nvSpPr>
          <p:cNvPr id="4" name="3 Sağ Ayraç"/>
          <p:cNvSpPr/>
          <p:nvPr/>
        </p:nvSpPr>
        <p:spPr>
          <a:xfrm>
            <a:off x="5929322" y="1483821"/>
            <a:ext cx="571504" cy="2071702"/>
          </a:xfrm>
          <a:prstGeom prst="rightBrace">
            <a:avLst>
              <a:gd name="adj1" fmla="val 8333"/>
              <a:gd name="adj2" fmla="val 4959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Yuvarlatılmış Dikdörtgen"/>
          <p:cNvSpPr/>
          <p:nvPr/>
        </p:nvSpPr>
        <p:spPr>
          <a:xfrm>
            <a:off x="6627348" y="1714488"/>
            <a:ext cx="2302369" cy="157163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Efektif dolaşan volüm kısıtlı</a:t>
            </a:r>
          </a:p>
        </p:txBody>
      </p:sp>
      <p:sp>
        <p:nvSpPr>
          <p:cNvPr id="7" name="1 İçerik Yer Tutucusu"/>
          <p:cNvSpPr txBox="1">
            <a:spLocks/>
          </p:cNvSpPr>
          <p:nvPr/>
        </p:nvSpPr>
        <p:spPr>
          <a:xfrm>
            <a:off x="357158" y="3714752"/>
            <a:ext cx="8345106" cy="207170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Klinik 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övolemik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İdrar 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osm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yüksek (340): Yüksek serum ADH??</a:t>
            </a:r>
          </a:p>
          <a:p>
            <a:pPr marL="365760" marR="0" lvl="0" indent="-256032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tr-TR" sz="2000" dirty="0"/>
              <a:t>İdrar </a:t>
            </a:r>
            <a:r>
              <a:rPr lang="tr-TR" sz="2000" dirty="0" err="1"/>
              <a:t>Na</a:t>
            </a:r>
            <a:r>
              <a:rPr lang="tr-TR" sz="2000" dirty="0"/>
              <a:t>&gt;20</a:t>
            </a:r>
          </a:p>
          <a:p>
            <a:pPr marL="365760" marR="0" lvl="0" indent="-256032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tr-TR" sz="2000" dirty="0"/>
              <a:t>Serum ürik asit düşük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Yuvarlatılmış Dikdörtgen"/>
          <p:cNvSpPr/>
          <p:nvPr/>
        </p:nvSpPr>
        <p:spPr>
          <a:xfrm>
            <a:off x="357158" y="5929330"/>
            <a:ext cx="8429684" cy="85725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/>
              <a:t>TANI: Kronik hafif </a:t>
            </a:r>
            <a:r>
              <a:rPr lang="tr-TR" sz="2800" dirty="0" err="1"/>
              <a:t>semptomatik</a:t>
            </a:r>
            <a:r>
              <a:rPr lang="tr-TR" sz="2800" dirty="0"/>
              <a:t> </a:t>
            </a:r>
            <a:r>
              <a:rPr lang="tr-TR" sz="2800" dirty="0" err="1"/>
              <a:t>hiponatremi</a:t>
            </a:r>
            <a:endParaRPr lang="tr-TR" sz="2800" dirty="0"/>
          </a:p>
        </p:txBody>
      </p:sp>
      <p:sp>
        <p:nvSpPr>
          <p:cNvPr id="9" name="8 Sağ Ayraç"/>
          <p:cNvSpPr/>
          <p:nvPr/>
        </p:nvSpPr>
        <p:spPr>
          <a:xfrm>
            <a:off x="6429388" y="3714752"/>
            <a:ext cx="571504" cy="2071702"/>
          </a:xfrm>
          <a:prstGeom prst="rightBrace">
            <a:avLst>
              <a:gd name="adj1" fmla="val 8333"/>
              <a:gd name="adj2" fmla="val 49594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Yuvarlatılmış Dikdörtgen"/>
          <p:cNvSpPr/>
          <p:nvPr/>
        </p:nvSpPr>
        <p:spPr>
          <a:xfrm>
            <a:off x="7143768" y="3792386"/>
            <a:ext cx="1500198" cy="1928826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dirty="0"/>
              <a:t>SİADH?</a:t>
            </a:r>
          </a:p>
          <a:p>
            <a:pPr algn="ctr"/>
            <a:endParaRPr lang="tr-TR" sz="1600" dirty="0"/>
          </a:p>
          <a:p>
            <a:pPr algn="ctr"/>
            <a:r>
              <a:rPr lang="tr-TR" sz="1600" dirty="0"/>
              <a:t>İlaç ∅</a:t>
            </a:r>
          </a:p>
          <a:p>
            <a:pPr algn="ctr"/>
            <a:r>
              <a:rPr lang="tr-TR" sz="1600" dirty="0"/>
              <a:t>Adrenal N</a:t>
            </a:r>
          </a:p>
          <a:p>
            <a:pPr algn="ctr"/>
            <a:r>
              <a:rPr lang="tr-TR" sz="1600" dirty="0" err="1"/>
              <a:t>Troid</a:t>
            </a:r>
            <a:r>
              <a:rPr lang="tr-TR" sz="1600" dirty="0"/>
              <a:t> N</a:t>
            </a:r>
          </a:p>
        </p:txBody>
      </p:sp>
      <p:sp>
        <p:nvSpPr>
          <p:cNvPr id="11" name="10 Yuvarlatılmış Dikdörtgen"/>
          <p:cNvSpPr/>
          <p:nvPr/>
        </p:nvSpPr>
        <p:spPr>
          <a:xfrm>
            <a:off x="7072330" y="4643446"/>
            <a:ext cx="1643074" cy="1000132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200" b="1" dirty="0">
                <a:solidFill>
                  <a:schemeClr val="tx1"/>
                </a:solidFill>
              </a:rPr>
              <a:t>K azalmış</a:t>
            </a:r>
          </a:p>
          <a:p>
            <a:pPr algn="ctr">
              <a:lnSpc>
                <a:spcPct val="150000"/>
              </a:lnSpc>
            </a:pPr>
            <a:r>
              <a:rPr lang="tr-TR" sz="1200" b="1" dirty="0">
                <a:solidFill>
                  <a:schemeClr val="tx1"/>
                </a:solidFill>
              </a:rPr>
              <a:t>HCO3 artmış</a:t>
            </a:r>
          </a:p>
          <a:p>
            <a:pPr algn="ctr">
              <a:lnSpc>
                <a:spcPct val="150000"/>
              </a:lnSpc>
            </a:pPr>
            <a:r>
              <a:rPr lang="tr-TR" sz="1200" b="1" dirty="0">
                <a:solidFill>
                  <a:schemeClr val="tx1"/>
                </a:solidFill>
              </a:rPr>
              <a:t>Kreatinin artmış</a:t>
            </a:r>
          </a:p>
        </p:txBody>
      </p:sp>
      <p:sp>
        <p:nvSpPr>
          <p:cNvPr id="13" name="1 Başlık">
            <a:extLst>
              <a:ext uri="{FF2B5EF4-FFF2-40B4-BE49-F238E27FC236}">
                <a16:creationId xmlns:a16="http://schemas.microsoft.com/office/drawing/2014/main" id="{1232BA45-20B8-AD84-D394-FFB2D8DB6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58" y="365125"/>
            <a:ext cx="8158192" cy="771663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Olgu-2 devam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Autofit/>
          </a:bodyPr>
          <a:lstStyle/>
          <a:p>
            <a:r>
              <a:rPr lang="tr-TR" sz="3200" dirty="0" err="1">
                <a:solidFill>
                  <a:schemeClr val="tx1"/>
                </a:solidFill>
              </a:rPr>
              <a:t>Hiponatremik</a:t>
            </a:r>
            <a:r>
              <a:rPr lang="tr-TR" sz="3200" dirty="0">
                <a:solidFill>
                  <a:schemeClr val="tx1"/>
                </a:solidFill>
              </a:rPr>
              <a:t> olgularda serum bikarbonat ve serum K düzeylerine göre ayırıcı tanı yaklaşımı..</a:t>
            </a:r>
          </a:p>
        </p:txBody>
      </p:sp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21484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tr-TR" sz="2000" b="1" dirty="0" err="1">
                <a:solidFill>
                  <a:srgbClr val="FF0000"/>
                </a:solidFill>
              </a:rPr>
              <a:t>Metabolik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alkaloz</a:t>
            </a:r>
            <a:r>
              <a:rPr lang="tr-TR" sz="2000" b="1" dirty="0">
                <a:solidFill>
                  <a:srgbClr val="FF0000"/>
                </a:solidFill>
              </a:rPr>
              <a:t> ve </a:t>
            </a:r>
            <a:r>
              <a:rPr lang="tr-TR" sz="2000" b="1" dirty="0" err="1">
                <a:solidFill>
                  <a:srgbClr val="FF0000"/>
                </a:solidFill>
              </a:rPr>
              <a:t>hipokalemi</a:t>
            </a:r>
            <a:endParaRPr lang="tr-TR" sz="2000" b="1" dirty="0">
              <a:solidFill>
                <a:srgbClr val="FF0000"/>
              </a:solidFill>
            </a:endParaRP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000" dirty="0" err="1">
                <a:solidFill>
                  <a:srgbClr val="FF0000"/>
                </a:solidFill>
              </a:rPr>
              <a:t>Diüretik</a:t>
            </a:r>
            <a:r>
              <a:rPr lang="tr-TR" sz="2000" dirty="0">
                <a:solidFill>
                  <a:srgbClr val="FF0000"/>
                </a:solidFill>
              </a:rPr>
              <a:t> kullanımı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000" dirty="0"/>
              <a:t>Kusma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2000" dirty="0"/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tr-TR" sz="2000" b="1" dirty="0" err="1">
                <a:solidFill>
                  <a:srgbClr val="FFFF00"/>
                </a:solidFill>
              </a:rPr>
              <a:t>Metabolik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asidoz</a:t>
            </a:r>
            <a:r>
              <a:rPr lang="tr-TR" sz="2000" b="1" dirty="0">
                <a:solidFill>
                  <a:srgbClr val="FFFF00"/>
                </a:solidFill>
              </a:rPr>
              <a:t> ve </a:t>
            </a:r>
            <a:r>
              <a:rPr lang="tr-TR" sz="2000" b="1" dirty="0" err="1">
                <a:solidFill>
                  <a:srgbClr val="FFFF00"/>
                </a:solidFill>
              </a:rPr>
              <a:t>hipokalemi</a:t>
            </a:r>
            <a:endParaRPr lang="tr-TR" sz="2000" b="1" dirty="0">
              <a:solidFill>
                <a:srgbClr val="FFFF00"/>
              </a:solidFill>
            </a:endParaRP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000" dirty="0" err="1"/>
              <a:t>Diyare</a:t>
            </a:r>
            <a:endParaRPr lang="tr-TR" sz="2000" dirty="0"/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000" dirty="0"/>
              <a:t>RTA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000" dirty="0" err="1"/>
              <a:t>Laksatif</a:t>
            </a:r>
            <a:r>
              <a:rPr lang="tr-TR" sz="2000" dirty="0"/>
              <a:t> kullanımı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2000" dirty="0"/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tr-TR" sz="2000" b="1" dirty="0" err="1">
                <a:solidFill>
                  <a:srgbClr val="FFFF00"/>
                </a:solidFill>
              </a:rPr>
              <a:t>Metabolik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asidoz</a:t>
            </a:r>
            <a:r>
              <a:rPr lang="tr-TR" sz="2000" b="1" dirty="0">
                <a:solidFill>
                  <a:srgbClr val="FFFF00"/>
                </a:solidFill>
              </a:rPr>
              <a:t> ve </a:t>
            </a:r>
            <a:r>
              <a:rPr lang="tr-TR" sz="2000" b="1" dirty="0" err="1">
                <a:solidFill>
                  <a:srgbClr val="FFFF00"/>
                </a:solidFill>
              </a:rPr>
              <a:t>hiperkalemi</a:t>
            </a:r>
            <a:endParaRPr lang="tr-TR" sz="2000" b="1" dirty="0">
              <a:solidFill>
                <a:srgbClr val="FFFF00"/>
              </a:solidFill>
            </a:endParaRP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000" dirty="0"/>
              <a:t>Böbrek yetmezliği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000" dirty="0" err="1"/>
              <a:t>Primer</a:t>
            </a:r>
            <a:r>
              <a:rPr lang="tr-TR" sz="2000" dirty="0"/>
              <a:t> adrenal yetmezliği</a:t>
            </a:r>
          </a:p>
          <a:p>
            <a:endParaRPr lang="tr-TR" dirty="0"/>
          </a:p>
        </p:txBody>
      </p:sp>
      <p:graphicFrame>
        <p:nvGraphicFramePr>
          <p:cNvPr id="4" name="6 İçerik Yer Tutucusu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1002830"/>
              </p:ext>
            </p:extLst>
          </p:nvPr>
        </p:nvGraphicFramePr>
        <p:xfrm>
          <a:off x="5652120" y="3068960"/>
          <a:ext cx="2890663" cy="18542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Plazma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İdrar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dirty="0" err="1"/>
                        <a:t>Na</a:t>
                      </a:r>
                      <a:r>
                        <a:rPr lang="tr-TR" dirty="0"/>
                        <a:t>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116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dirty="0"/>
                        <a:t>K</a:t>
                      </a:r>
                      <a:r>
                        <a:rPr lang="tr-TR" dirty="0"/>
                        <a:t>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2.8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dirty="0"/>
                        <a:t>CI</a:t>
                      </a:r>
                      <a:r>
                        <a:rPr lang="tr-TR" dirty="0"/>
                        <a:t>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dirty="0"/>
                        <a:t>HCO3</a:t>
                      </a:r>
                      <a:r>
                        <a:rPr lang="tr-TR" dirty="0"/>
                        <a:t> </a:t>
                      </a:r>
                      <a:r>
                        <a:rPr lang="tr-TR" sz="1000" dirty="0"/>
                        <a:t>(</a:t>
                      </a:r>
                      <a:r>
                        <a:rPr lang="tr-TR" sz="1000" dirty="0" err="1"/>
                        <a:t>mmol</a:t>
                      </a:r>
                      <a:r>
                        <a:rPr lang="tr-TR" sz="1000" dirty="0"/>
                        <a:t>/L)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5 Dikdörtgen"/>
          <p:cNvSpPr/>
          <p:nvPr/>
        </p:nvSpPr>
        <p:spPr>
          <a:xfrm>
            <a:off x="0" y="6500810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dirty="0" err="1">
                <a:solidFill>
                  <a:schemeClr val="tx1"/>
                </a:solidFill>
              </a:rPr>
              <a:t>Up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To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Date</a:t>
            </a:r>
            <a:r>
              <a:rPr lang="tr-TR" sz="1000" dirty="0">
                <a:solidFill>
                  <a:schemeClr val="tx1"/>
                </a:solidFill>
              </a:rPr>
              <a:t>, 2016.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Yuvarlatılmış Dikdörtgen"/>
          <p:cNvSpPr/>
          <p:nvPr/>
        </p:nvSpPr>
        <p:spPr>
          <a:xfrm>
            <a:off x="179512" y="1556792"/>
            <a:ext cx="8856984" cy="9361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86 hasta, serum </a:t>
            </a:r>
            <a:r>
              <a:rPr lang="tr-TR" sz="1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tr-T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&lt;130 </a:t>
            </a:r>
            <a:r>
              <a:rPr lang="tr-TR" sz="1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mmol</a:t>
            </a:r>
            <a:r>
              <a:rPr lang="tr-T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/L, farklı nedenlere bağlı </a:t>
            </a:r>
            <a:r>
              <a:rPr lang="tr-TR" sz="1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hipoNa</a:t>
            </a:r>
            <a:endParaRPr lang="tr-TR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  <a:defRPr/>
            </a:pPr>
            <a:r>
              <a:rPr lang="tr-TR" sz="1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Diüretik</a:t>
            </a:r>
            <a:r>
              <a:rPr lang="tr-T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kullanan SİADH hastalarında tanı amaçlı yol gösteren en iyi </a:t>
            </a:r>
            <a:r>
              <a:rPr lang="tr-TR" sz="1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</a:t>
            </a:r>
            <a:r>
              <a:rPr lang="tr-T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tetkik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/>
          <a:srcRect b="78799"/>
          <a:stretch/>
        </p:blipFill>
        <p:spPr bwMode="auto">
          <a:xfrm>
            <a:off x="251520" y="188640"/>
            <a:ext cx="8715436" cy="127220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/>
          <a:srcRect l="34302" t="95599" r="18604" b="801"/>
          <a:stretch/>
        </p:blipFill>
        <p:spPr bwMode="auto">
          <a:xfrm>
            <a:off x="6300192" y="1284520"/>
            <a:ext cx="2664296" cy="1402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2624942"/>
            <a:ext cx="8856984" cy="202819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4785182"/>
            <a:ext cx="8856984" cy="193713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8" name="Dikdörtgen 7"/>
          <p:cNvSpPr/>
          <p:nvPr/>
        </p:nvSpPr>
        <p:spPr>
          <a:xfrm>
            <a:off x="3275856" y="3429000"/>
            <a:ext cx="504056" cy="72008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0" name="Düz Bağlayıcı 9"/>
          <p:cNvCxnSpPr/>
          <p:nvPr/>
        </p:nvCxnSpPr>
        <p:spPr>
          <a:xfrm>
            <a:off x="1845221" y="3870573"/>
            <a:ext cx="43204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3294906" y="3870573"/>
            <a:ext cx="43204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1572047" y="6093296"/>
            <a:ext cx="43204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945804" y="5195292"/>
            <a:ext cx="432048" cy="432048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58601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Olgu-2 devam 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/>
              <a:t>Tiyazid</a:t>
            </a:r>
            <a:r>
              <a:rPr lang="tr-TR" dirty="0"/>
              <a:t> etki mekanizması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ln>
            <a:solidFill>
              <a:schemeClr val="bg2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err="1"/>
              <a:t>Distal</a:t>
            </a:r>
            <a:r>
              <a:rPr lang="tr-TR" dirty="0"/>
              <a:t> </a:t>
            </a:r>
            <a:r>
              <a:rPr lang="tr-TR" dirty="0" err="1"/>
              <a:t>tübül</a:t>
            </a:r>
            <a:r>
              <a:rPr lang="tr-TR" dirty="0"/>
              <a:t> </a:t>
            </a:r>
            <a:r>
              <a:rPr lang="tr-TR" dirty="0" err="1"/>
              <a:t>Na</a:t>
            </a:r>
            <a:r>
              <a:rPr lang="tr-TR" dirty="0"/>
              <a:t> kanalları üzerine etkili</a:t>
            </a:r>
          </a:p>
          <a:p>
            <a:pPr lvl="2">
              <a:lnSpc>
                <a:spcPct val="150000"/>
              </a:lnSpc>
            </a:pPr>
            <a:r>
              <a:rPr lang="tr-TR" dirty="0" err="1"/>
              <a:t>Na</a:t>
            </a:r>
            <a:r>
              <a:rPr lang="tr-TR" dirty="0"/>
              <a:t> ve K </a:t>
            </a:r>
            <a:r>
              <a:rPr lang="tr-TR" dirty="0" err="1"/>
              <a:t>itrahı</a:t>
            </a:r>
            <a:endParaRPr lang="tr-TR" dirty="0"/>
          </a:p>
          <a:p>
            <a:pPr>
              <a:lnSpc>
                <a:spcPct val="150000"/>
              </a:lnSpc>
            </a:pPr>
            <a:endParaRPr lang="tr-TR" dirty="0"/>
          </a:p>
          <a:p>
            <a:pPr>
              <a:lnSpc>
                <a:spcPct val="150000"/>
              </a:lnSpc>
            </a:pPr>
            <a:r>
              <a:rPr lang="tr-TR" dirty="0" err="1"/>
              <a:t>ADH’dan</a:t>
            </a:r>
            <a:r>
              <a:rPr lang="tr-TR" dirty="0"/>
              <a:t> bağımsız olarak  iç </a:t>
            </a:r>
            <a:r>
              <a:rPr lang="tr-TR" dirty="0" err="1"/>
              <a:t>medulladaki</a:t>
            </a:r>
            <a:r>
              <a:rPr lang="tr-TR" dirty="0"/>
              <a:t> </a:t>
            </a:r>
            <a:r>
              <a:rPr lang="tr-TR" dirty="0" err="1"/>
              <a:t>kollektör</a:t>
            </a:r>
            <a:r>
              <a:rPr lang="tr-TR" dirty="0"/>
              <a:t> kanalların suya geçirgenliği ve su </a:t>
            </a:r>
            <a:r>
              <a:rPr lang="tr-TR" dirty="0" err="1"/>
              <a:t>reabsorbsiyonunu</a:t>
            </a:r>
            <a:r>
              <a:rPr lang="tr-TR" dirty="0"/>
              <a:t> artırır.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 err="1"/>
              <a:t>Diüretik</a:t>
            </a:r>
            <a:r>
              <a:rPr lang="tr-TR" dirty="0"/>
              <a:t> alan yaşlı hasta 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ln>
            <a:solidFill>
              <a:srgbClr val="FFC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tr-TR" dirty="0" err="1"/>
              <a:t>İntrarenal</a:t>
            </a:r>
            <a:r>
              <a:rPr lang="tr-TR" dirty="0"/>
              <a:t> </a:t>
            </a:r>
            <a:r>
              <a:rPr lang="tr-TR" dirty="0" err="1"/>
              <a:t>prostaglandin</a:t>
            </a:r>
            <a:r>
              <a:rPr lang="tr-TR" dirty="0"/>
              <a:t> üretiminde azalmaya bağlı bozulmuş su atılımı</a:t>
            </a:r>
          </a:p>
          <a:p>
            <a:endParaRPr lang="tr-TR" dirty="0"/>
          </a:p>
          <a:p>
            <a:r>
              <a:rPr lang="tr-TR" dirty="0"/>
              <a:t>Artmış su alımı</a:t>
            </a:r>
          </a:p>
          <a:p>
            <a:endParaRPr lang="tr-TR" dirty="0"/>
          </a:p>
          <a:p>
            <a:r>
              <a:rPr lang="tr-TR" dirty="0"/>
              <a:t>Volüm </a:t>
            </a:r>
            <a:r>
              <a:rPr lang="tr-TR" dirty="0" err="1"/>
              <a:t>deplesyonuna</a:t>
            </a:r>
            <a:r>
              <a:rPr lang="tr-TR" dirty="0"/>
              <a:t> bağlı </a:t>
            </a:r>
            <a:r>
              <a:rPr lang="tr-TR" dirty="0" err="1"/>
              <a:t>ADH’nın</a:t>
            </a:r>
            <a:r>
              <a:rPr lang="tr-TR" dirty="0"/>
              <a:t> uyarılması</a:t>
            </a:r>
          </a:p>
          <a:p>
            <a:endParaRPr lang="tr-TR" dirty="0"/>
          </a:p>
          <a:p>
            <a:r>
              <a:rPr lang="tr-TR" dirty="0"/>
              <a:t>Bulantı ve nörolojik bulgulara bağlı ADH uyarılması</a:t>
            </a:r>
          </a:p>
        </p:txBody>
      </p:sp>
      <p:sp>
        <p:nvSpPr>
          <p:cNvPr id="7" name="6 Dikdörtgen"/>
          <p:cNvSpPr/>
          <p:nvPr/>
        </p:nvSpPr>
        <p:spPr>
          <a:xfrm>
            <a:off x="6500826" y="6357958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1000" dirty="0" err="1">
                <a:solidFill>
                  <a:schemeClr val="tx1"/>
                </a:solidFill>
              </a:rPr>
              <a:t>Up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To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Date</a:t>
            </a:r>
            <a:r>
              <a:rPr lang="tr-TR" sz="1000" dirty="0">
                <a:solidFill>
                  <a:schemeClr val="tx1"/>
                </a:solidFill>
              </a:rPr>
              <a:t>, 2016.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09555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latin typeface="+mn-lt"/>
              </a:rPr>
              <a:t>Olgu 2: Kronik hafif semptomatik hiponatremide tedavi</a:t>
            </a:r>
            <a:endParaRPr lang="tr-TR" sz="3200" dirty="0"/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444613" y="1687682"/>
            <a:ext cx="8363272" cy="4805192"/>
          </a:xfrm>
          <a:solidFill>
            <a:schemeClr val="bg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tr-TR" sz="1800" dirty="0" err="1">
                <a:solidFill>
                  <a:srgbClr val="FF0000"/>
                </a:solidFill>
              </a:rPr>
              <a:t>Na</a:t>
            </a:r>
            <a:r>
              <a:rPr lang="tr-TR" sz="1800" dirty="0">
                <a:solidFill>
                  <a:srgbClr val="FF0000"/>
                </a:solidFill>
              </a:rPr>
              <a:t> açığı</a:t>
            </a:r>
            <a:r>
              <a:rPr lang="tr-TR" sz="1800" dirty="0">
                <a:solidFill>
                  <a:prstClr val="black"/>
                </a:solidFill>
              </a:rPr>
              <a:t>:(120-116) x VA(kg) x 0.6 </a:t>
            </a:r>
          </a:p>
          <a:p>
            <a:pPr>
              <a:lnSpc>
                <a:spcPct val="150000"/>
              </a:lnSpc>
            </a:pPr>
            <a:r>
              <a:rPr lang="tr-TR" sz="1800" dirty="0">
                <a:solidFill>
                  <a:srgbClr val="FF0000"/>
                </a:solidFill>
              </a:rPr>
              <a:t>Hedef</a:t>
            </a:r>
            <a:r>
              <a:rPr lang="tr-TR" sz="1800" dirty="0">
                <a:solidFill>
                  <a:prstClr val="black"/>
                </a:solidFill>
              </a:rPr>
              <a:t>: 0.5-1 </a:t>
            </a:r>
            <a:r>
              <a:rPr lang="tr-TR" sz="1800" dirty="0" err="1">
                <a:solidFill>
                  <a:prstClr val="black"/>
                </a:solidFill>
              </a:rPr>
              <a:t>mEq</a:t>
            </a:r>
            <a:r>
              <a:rPr lang="tr-TR" sz="1800" dirty="0">
                <a:solidFill>
                  <a:prstClr val="black"/>
                </a:solidFill>
              </a:rPr>
              <a:t>/</a:t>
            </a:r>
            <a:r>
              <a:rPr lang="tr-TR" sz="1800" dirty="0" err="1">
                <a:solidFill>
                  <a:prstClr val="black"/>
                </a:solidFill>
              </a:rPr>
              <a:t>sa</a:t>
            </a:r>
            <a:r>
              <a:rPr lang="tr-TR" sz="1800" dirty="0">
                <a:solidFill>
                  <a:prstClr val="black"/>
                </a:solidFill>
              </a:rPr>
              <a:t>, maksimum 6-8mEq/gün</a:t>
            </a:r>
          </a:p>
          <a:p>
            <a:pPr>
              <a:lnSpc>
                <a:spcPct val="150000"/>
              </a:lnSpc>
            </a:pPr>
            <a:r>
              <a:rPr lang="tr-TR" sz="1800" dirty="0">
                <a:solidFill>
                  <a:prstClr val="black"/>
                </a:solidFill>
              </a:rPr>
              <a:t>%0.9 1L </a:t>
            </a:r>
            <a:r>
              <a:rPr lang="tr-TR" sz="1800" dirty="0" err="1">
                <a:solidFill>
                  <a:prstClr val="black"/>
                </a:solidFill>
              </a:rPr>
              <a:t>NaCl</a:t>
            </a:r>
            <a:r>
              <a:rPr lang="tr-TR" sz="1800" dirty="0">
                <a:solidFill>
                  <a:prstClr val="black"/>
                </a:solidFill>
              </a:rPr>
              <a:t>:154 </a:t>
            </a:r>
            <a:r>
              <a:rPr lang="tr-TR" sz="1800" dirty="0" err="1">
                <a:solidFill>
                  <a:prstClr val="black"/>
                </a:solidFill>
              </a:rPr>
              <a:t>mEq</a:t>
            </a:r>
            <a:r>
              <a:rPr lang="tr-TR" sz="1800" dirty="0">
                <a:solidFill>
                  <a:prstClr val="black"/>
                </a:solidFill>
              </a:rPr>
              <a:t> </a:t>
            </a:r>
            <a:r>
              <a:rPr lang="tr-TR" sz="1800" dirty="0" err="1">
                <a:solidFill>
                  <a:prstClr val="black"/>
                </a:solidFill>
              </a:rPr>
              <a:t>Na</a:t>
            </a:r>
            <a:r>
              <a:rPr lang="tr-TR" sz="1800" dirty="0">
                <a:solidFill>
                  <a:prstClr val="black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r-TR" sz="1800" dirty="0">
                <a:solidFill>
                  <a:prstClr val="black"/>
                </a:solidFill>
              </a:rPr>
              <a:t>Yükseltme hedefi 0.5 </a:t>
            </a:r>
            <a:r>
              <a:rPr lang="tr-TR" sz="1800" dirty="0" err="1">
                <a:solidFill>
                  <a:prstClr val="black"/>
                </a:solidFill>
              </a:rPr>
              <a:t>mEq</a:t>
            </a:r>
            <a:r>
              <a:rPr lang="tr-TR" sz="1800" dirty="0">
                <a:solidFill>
                  <a:prstClr val="black"/>
                </a:solidFill>
              </a:rPr>
              <a:t>/</a:t>
            </a:r>
            <a:r>
              <a:rPr lang="tr-TR" sz="1800" dirty="0" err="1">
                <a:solidFill>
                  <a:prstClr val="black"/>
                </a:solidFill>
              </a:rPr>
              <a:t>sa</a:t>
            </a:r>
            <a:r>
              <a:rPr lang="tr-TR" sz="1800" dirty="0">
                <a:solidFill>
                  <a:prstClr val="black"/>
                </a:solidFill>
              </a:rPr>
              <a:t>: 8 saatte 850 ml %0.9 </a:t>
            </a:r>
            <a:r>
              <a:rPr lang="tr-TR" sz="1800" dirty="0" err="1">
                <a:solidFill>
                  <a:prstClr val="black"/>
                </a:solidFill>
              </a:rPr>
              <a:t>NaCl</a:t>
            </a:r>
            <a:r>
              <a:rPr lang="tr-TR" sz="1800" dirty="0">
                <a:solidFill>
                  <a:prstClr val="black"/>
                </a:solidFill>
              </a:rPr>
              <a:t> </a:t>
            </a:r>
            <a:r>
              <a:rPr lang="tr-TR" sz="1800" dirty="0" err="1">
                <a:solidFill>
                  <a:prstClr val="black"/>
                </a:solidFill>
              </a:rPr>
              <a:t>infüzyonu</a:t>
            </a:r>
            <a:endParaRPr lang="tr-TR" sz="18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tr-TR" sz="1800" dirty="0">
                <a:solidFill>
                  <a:srgbClr val="FF0000"/>
                </a:solidFill>
              </a:rPr>
              <a:t>Tedavi</a:t>
            </a:r>
            <a:r>
              <a:rPr lang="tr-TR" sz="1800" dirty="0">
                <a:solidFill>
                  <a:prstClr val="black"/>
                </a:solidFill>
              </a:rPr>
              <a:t>:%0.9 </a:t>
            </a:r>
            <a:r>
              <a:rPr lang="tr-TR" sz="1800" dirty="0" err="1">
                <a:solidFill>
                  <a:prstClr val="black"/>
                </a:solidFill>
              </a:rPr>
              <a:t>NaCl</a:t>
            </a:r>
            <a:r>
              <a:rPr lang="tr-TR" sz="1800" dirty="0">
                <a:solidFill>
                  <a:prstClr val="black"/>
                </a:solidFill>
              </a:rPr>
              <a:t>+30 </a:t>
            </a:r>
            <a:r>
              <a:rPr lang="tr-TR" sz="1800" dirty="0" err="1">
                <a:solidFill>
                  <a:prstClr val="black"/>
                </a:solidFill>
              </a:rPr>
              <a:t>mEq</a:t>
            </a:r>
            <a:r>
              <a:rPr lang="tr-TR" sz="1800" dirty="0">
                <a:solidFill>
                  <a:prstClr val="black"/>
                </a:solidFill>
              </a:rPr>
              <a:t>/L K </a:t>
            </a:r>
            <a:r>
              <a:rPr lang="tr-TR" sz="1800" dirty="0" err="1">
                <a:solidFill>
                  <a:prstClr val="black"/>
                </a:solidFill>
              </a:rPr>
              <a:t>replasmanı</a:t>
            </a:r>
            <a:endParaRPr lang="tr-TR" sz="18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endParaRPr lang="tr-TR" sz="18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tr-TR" sz="1800" dirty="0">
                <a:solidFill>
                  <a:srgbClr val="FF0000"/>
                </a:solidFill>
              </a:rPr>
              <a:t>Su </a:t>
            </a:r>
            <a:r>
              <a:rPr lang="tr-TR" sz="1800" dirty="0" err="1">
                <a:solidFill>
                  <a:srgbClr val="FF0000"/>
                </a:solidFill>
              </a:rPr>
              <a:t>diürezi</a:t>
            </a:r>
            <a:r>
              <a:rPr lang="tr-TR" sz="1800" dirty="0">
                <a:solidFill>
                  <a:srgbClr val="FF0000"/>
                </a:solidFill>
              </a:rPr>
              <a:t> başlayınca sıvı kısıtla ve </a:t>
            </a:r>
            <a:r>
              <a:rPr lang="tr-TR" sz="1800" dirty="0" err="1">
                <a:solidFill>
                  <a:srgbClr val="FF0000"/>
                </a:solidFill>
              </a:rPr>
              <a:t>infüzyonu</a:t>
            </a:r>
            <a:r>
              <a:rPr lang="tr-TR" sz="1800" dirty="0">
                <a:solidFill>
                  <a:srgbClr val="FF0000"/>
                </a:solidFill>
              </a:rPr>
              <a:t> yavaşlat  (ADH ? yüksek !!!)</a:t>
            </a:r>
          </a:p>
          <a:p>
            <a:pPr>
              <a:lnSpc>
                <a:spcPct val="150000"/>
              </a:lnSpc>
            </a:pPr>
            <a:r>
              <a:rPr lang="tr-TR" sz="1800" dirty="0">
                <a:solidFill>
                  <a:prstClr val="black"/>
                </a:solidFill>
              </a:rPr>
              <a:t>Asıl etkenin uzaklaştırılması (</a:t>
            </a:r>
            <a:r>
              <a:rPr lang="tr-TR" sz="1800" dirty="0" err="1">
                <a:solidFill>
                  <a:prstClr val="black"/>
                </a:solidFill>
              </a:rPr>
              <a:t>tiyazid</a:t>
            </a:r>
            <a:r>
              <a:rPr lang="tr-TR" sz="1800" dirty="0">
                <a:solidFill>
                  <a:prstClr val="black"/>
                </a:solidFill>
              </a:rPr>
              <a:t> stop)</a:t>
            </a:r>
          </a:p>
          <a:p>
            <a:pPr>
              <a:lnSpc>
                <a:spcPct val="150000"/>
              </a:lnSpc>
            </a:pPr>
            <a:r>
              <a:rPr lang="tr-TR" sz="1800" dirty="0">
                <a:solidFill>
                  <a:prstClr val="black"/>
                </a:solidFill>
              </a:rPr>
              <a:t>Başlangıçta 2 saat, sonra 6 saat arayla </a:t>
            </a:r>
            <a:r>
              <a:rPr lang="tr-TR" sz="1800" dirty="0" err="1">
                <a:solidFill>
                  <a:prstClr val="black"/>
                </a:solidFill>
              </a:rPr>
              <a:t>Na</a:t>
            </a:r>
            <a:r>
              <a:rPr lang="tr-TR" sz="1800" dirty="0">
                <a:solidFill>
                  <a:prstClr val="black"/>
                </a:solidFill>
              </a:rPr>
              <a:t> takibi</a:t>
            </a:r>
          </a:p>
          <a:p>
            <a:pPr>
              <a:lnSpc>
                <a:spcPct val="150000"/>
              </a:lnSpc>
            </a:pPr>
            <a:endParaRPr lang="tr-TR" sz="18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tr-TR" sz="1800" dirty="0" err="1">
                <a:solidFill>
                  <a:prstClr val="black"/>
                </a:solidFill>
              </a:rPr>
              <a:t>Na</a:t>
            </a:r>
            <a:r>
              <a:rPr lang="tr-TR" sz="1800" dirty="0">
                <a:solidFill>
                  <a:prstClr val="black"/>
                </a:solidFill>
              </a:rPr>
              <a:t>&gt;125 </a:t>
            </a:r>
            <a:r>
              <a:rPr lang="tr-TR" sz="1800" dirty="0" err="1">
                <a:solidFill>
                  <a:prstClr val="black"/>
                </a:solidFill>
              </a:rPr>
              <a:t>mEq</a:t>
            </a:r>
            <a:r>
              <a:rPr lang="tr-TR" sz="1800" dirty="0">
                <a:solidFill>
                  <a:prstClr val="black"/>
                </a:solidFill>
              </a:rPr>
              <a:t>/L: oral KCI, hafif sıvı kısıtlaması, oral 5 gr tuz</a:t>
            </a:r>
          </a:p>
          <a:p>
            <a:pPr>
              <a:lnSpc>
                <a:spcPct val="150000"/>
              </a:lnSpc>
            </a:pPr>
            <a:endParaRPr lang="tr-TR" sz="1800" dirty="0"/>
          </a:p>
        </p:txBody>
      </p:sp>
      <p:sp>
        <p:nvSpPr>
          <p:cNvPr id="5" name="12 Dikdörtgen"/>
          <p:cNvSpPr/>
          <p:nvPr/>
        </p:nvSpPr>
        <p:spPr>
          <a:xfrm>
            <a:off x="6786578" y="6429396"/>
            <a:ext cx="200026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  <a:p>
            <a:pPr algn="r"/>
            <a:r>
              <a:rPr lang="tr-TR" sz="1000" dirty="0" err="1">
                <a:solidFill>
                  <a:schemeClr val="tx1"/>
                </a:solidFill>
              </a:rPr>
              <a:t>Ellison</a:t>
            </a:r>
            <a:r>
              <a:rPr lang="tr-TR" sz="1000" dirty="0">
                <a:solidFill>
                  <a:schemeClr val="tx1"/>
                </a:solidFill>
              </a:rPr>
              <a:t> B, NEJM, 2007.</a:t>
            </a:r>
          </a:p>
        </p:txBody>
      </p:sp>
      <p:sp>
        <p:nvSpPr>
          <p:cNvPr id="6" name="Oval Belirtme Çizgisi 5"/>
          <p:cNvSpPr/>
          <p:nvPr/>
        </p:nvSpPr>
        <p:spPr>
          <a:xfrm>
            <a:off x="5652120" y="3389764"/>
            <a:ext cx="1928826" cy="857256"/>
          </a:xfrm>
          <a:prstGeom prst="wedgeEllipseCallout">
            <a:avLst>
              <a:gd name="adj1" fmla="val -63555"/>
              <a:gd name="adj2" fmla="val -1767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/>
              <a:t>İSS </a:t>
            </a:r>
            <a:r>
              <a:rPr lang="tr-TR" sz="1600" b="1" dirty="0" err="1"/>
              <a:t>Na</a:t>
            </a:r>
            <a:endParaRPr lang="tr-TR" sz="1600" b="1" dirty="0"/>
          </a:p>
          <a:p>
            <a:pPr algn="ctr"/>
            <a:r>
              <a:rPr lang="tr-TR" sz="1600" b="1" dirty="0"/>
              <a:t>ESS alana geçer.</a:t>
            </a:r>
          </a:p>
        </p:txBody>
      </p:sp>
      <p:sp>
        <p:nvSpPr>
          <p:cNvPr id="7" name="Yuvarlatılmış Dikdörtgen 6"/>
          <p:cNvSpPr/>
          <p:nvPr/>
        </p:nvSpPr>
        <p:spPr>
          <a:xfrm>
            <a:off x="2843808" y="3481629"/>
            <a:ext cx="2571768" cy="504056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Sol Ok Belirtme Çizgisi"/>
          <p:cNvSpPr/>
          <p:nvPr/>
        </p:nvSpPr>
        <p:spPr>
          <a:xfrm>
            <a:off x="4429124" y="1731871"/>
            <a:ext cx="2857520" cy="500066"/>
          </a:xfrm>
          <a:prstGeom prst="leftArrowCallout">
            <a:avLst>
              <a:gd name="adj1" fmla="val 25000"/>
              <a:gd name="adj2" fmla="val 25000"/>
              <a:gd name="adj3" fmla="val 26725"/>
              <a:gd name="adj4" fmla="val 85333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Na</a:t>
            </a:r>
            <a:r>
              <a:rPr lang="tr-TR" dirty="0"/>
              <a:t> açığı: 132 </a:t>
            </a:r>
            <a:r>
              <a:rPr lang="tr-TR" dirty="0" err="1"/>
              <a:t>mEq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67769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27459" y="692387"/>
            <a:ext cx="8053784" cy="49360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 err="1"/>
              <a:t>Tiyazidler</a:t>
            </a:r>
            <a:r>
              <a:rPr lang="tr-TR" dirty="0"/>
              <a:t> 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538648" y="1988840"/>
            <a:ext cx="4040188" cy="3913532"/>
          </a:xfrm>
          <a:ln>
            <a:solidFill>
              <a:schemeClr val="bg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tr-TR" dirty="0"/>
              <a:t>Tedavi başlandıktan sonra ilk 3 ay içerisinde </a:t>
            </a:r>
          </a:p>
          <a:p>
            <a:r>
              <a:rPr lang="tr-TR" dirty="0"/>
              <a:t>Genelde volüm </a:t>
            </a:r>
            <a:r>
              <a:rPr lang="tr-TR" dirty="0" err="1"/>
              <a:t>defisiti</a:t>
            </a:r>
            <a:r>
              <a:rPr lang="tr-TR" dirty="0"/>
              <a:t> gözlenmez</a:t>
            </a:r>
          </a:p>
          <a:p>
            <a:r>
              <a:rPr lang="tr-TR" dirty="0"/>
              <a:t>Kronik, hafif veya </a:t>
            </a:r>
            <a:r>
              <a:rPr lang="tr-TR" dirty="0" err="1"/>
              <a:t>asemptomatik</a:t>
            </a:r>
            <a:r>
              <a:rPr lang="tr-TR" dirty="0"/>
              <a:t> </a:t>
            </a:r>
            <a:r>
              <a:rPr lang="tr-TR" dirty="0" err="1"/>
              <a:t>hipoNa</a:t>
            </a:r>
            <a:endParaRPr lang="tr-TR" dirty="0"/>
          </a:p>
          <a:p>
            <a:endParaRPr lang="tr-TR" dirty="0"/>
          </a:p>
          <a:p>
            <a:pPr>
              <a:buNone/>
            </a:pPr>
            <a:r>
              <a:rPr lang="tr-TR" dirty="0"/>
              <a:t>   Riskli grup</a:t>
            </a:r>
          </a:p>
          <a:p>
            <a:pPr lvl="2"/>
            <a:r>
              <a:rPr lang="tr-TR" dirty="0"/>
              <a:t>Yaşlı</a:t>
            </a:r>
          </a:p>
          <a:p>
            <a:pPr lvl="2"/>
            <a:r>
              <a:rPr lang="tr-TR" dirty="0"/>
              <a:t>VKİ düşük</a:t>
            </a:r>
          </a:p>
          <a:p>
            <a:pPr lvl="2"/>
            <a:r>
              <a:rPr lang="tr-TR" dirty="0" err="1"/>
              <a:t>Psikojenik</a:t>
            </a:r>
            <a:r>
              <a:rPr lang="tr-TR" dirty="0"/>
              <a:t> </a:t>
            </a:r>
            <a:r>
              <a:rPr lang="tr-TR" dirty="0" err="1"/>
              <a:t>polidipsi</a:t>
            </a:r>
            <a:endParaRPr lang="tr-TR" dirty="0"/>
          </a:p>
          <a:p>
            <a:pPr lvl="2"/>
            <a:r>
              <a:rPr lang="tr-TR" dirty="0"/>
              <a:t>Alkol (bira) tüketimi</a:t>
            </a:r>
          </a:p>
        </p:txBody>
      </p:sp>
      <p:sp>
        <p:nvSpPr>
          <p:cNvPr id="8" name="4 İçerik Yer Tutucusu"/>
          <p:cNvSpPr>
            <a:spLocks noGrp="1"/>
          </p:cNvSpPr>
          <p:nvPr>
            <p:ph sz="quarter" idx="4"/>
          </p:nvPr>
        </p:nvSpPr>
        <p:spPr>
          <a:xfrm>
            <a:off x="4665862" y="2005277"/>
            <a:ext cx="4040188" cy="3913532"/>
          </a:xfr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tr-TR" dirty="0"/>
              <a:t>Neden:</a:t>
            </a:r>
          </a:p>
          <a:p>
            <a:pPr>
              <a:buNone/>
            </a:pPr>
            <a:r>
              <a:rPr lang="tr-TR" dirty="0"/>
              <a:t>	</a:t>
            </a:r>
            <a:r>
              <a:rPr lang="tr-TR" dirty="0" err="1"/>
              <a:t>Na</a:t>
            </a:r>
            <a:r>
              <a:rPr lang="tr-TR" dirty="0"/>
              <a:t>, K, </a:t>
            </a:r>
            <a:r>
              <a:rPr lang="tr-TR" dirty="0" err="1"/>
              <a:t>Cl</a:t>
            </a:r>
            <a:r>
              <a:rPr lang="tr-TR" dirty="0"/>
              <a:t> eksikliği</a:t>
            </a:r>
          </a:p>
          <a:p>
            <a:pPr>
              <a:buNone/>
            </a:pPr>
            <a:r>
              <a:rPr lang="tr-TR" dirty="0"/>
              <a:t>	Hafif pozitif su dengesi</a:t>
            </a:r>
          </a:p>
          <a:p>
            <a:endParaRPr lang="tr-TR" dirty="0"/>
          </a:p>
          <a:p>
            <a:r>
              <a:rPr lang="tr-TR" dirty="0"/>
              <a:t>Tedavi:</a:t>
            </a:r>
          </a:p>
          <a:p>
            <a:pPr>
              <a:buNone/>
            </a:pPr>
            <a:r>
              <a:rPr lang="tr-TR" dirty="0"/>
              <a:t>	%0.9 </a:t>
            </a:r>
            <a:r>
              <a:rPr lang="tr-TR" dirty="0" err="1"/>
              <a:t>NaCl</a:t>
            </a:r>
            <a:r>
              <a:rPr lang="tr-TR" dirty="0"/>
              <a:t> </a:t>
            </a:r>
          </a:p>
          <a:p>
            <a:pPr>
              <a:buNone/>
            </a:pPr>
            <a:r>
              <a:rPr lang="tr-TR" dirty="0"/>
              <a:t>		+ </a:t>
            </a:r>
          </a:p>
          <a:p>
            <a:pPr>
              <a:buNone/>
            </a:pPr>
            <a:r>
              <a:rPr lang="tr-TR" dirty="0"/>
              <a:t>   K </a:t>
            </a:r>
            <a:r>
              <a:rPr lang="tr-TR" dirty="0" err="1"/>
              <a:t>replasmanı</a:t>
            </a:r>
            <a:endParaRPr lang="tr-TR" dirty="0"/>
          </a:p>
        </p:txBody>
      </p:sp>
      <p:sp>
        <p:nvSpPr>
          <p:cNvPr id="10" name="9 Dikdörtgen"/>
          <p:cNvSpPr/>
          <p:nvPr/>
        </p:nvSpPr>
        <p:spPr>
          <a:xfrm>
            <a:off x="6602833" y="6384178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1000" dirty="0" err="1">
                <a:solidFill>
                  <a:schemeClr val="tx1"/>
                </a:solidFill>
              </a:rPr>
              <a:t>Lameire</a:t>
            </a:r>
            <a:r>
              <a:rPr lang="tr-TR" sz="1000" dirty="0">
                <a:solidFill>
                  <a:schemeClr val="tx1"/>
                </a:solidFill>
              </a:rPr>
              <a:t> N, Nephrology,2015. </a:t>
            </a:r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  <a:p>
            <a:pPr algn="r"/>
            <a:r>
              <a:rPr lang="tr-TR" sz="1000" dirty="0" err="1">
                <a:solidFill>
                  <a:schemeClr val="tx1"/>
                </a:solidFill>
              </a:rPr>
              <a:t>Up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To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Date</a:t>
            </a:r>
            <a:r>
              <a:rPr lang="tr-TR" sz="1000" dirty="0">
                <a:solidFill>
                  <a:schemeClr val="tx1"/>
                </a:solidFill>
              </a:rPr>
              <a:t>, 2016.</a:t>
            </a:r>
          </a:p>
        </p:txBody>
      </p:sp>
      <p:sp>
        <p:nvSpPr>
          <p:cNvPr id="12" name="11 Yuvarlatılmış Dikdörtgen"/>
          <p:cNvSpPr/>
          <p:nvPr/>
        </p:nvSpPr>
        <p:spPr>
          <a:xfrm>
            <a:off x="4748991" y="2970843"/>
            <a:ext cx="1500198" cy="428628"/>
          </a:xfrm>
          <a:prstGeom prst="round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Dikdörtgen"/>
          <p:cNvSpPr/>
          <p:nvPr/>
        </p:nvSpPr>
        <p:spPr>
          <a:xfrm>
            <a:off x="2442156" y="1981061"/>
            <a:ext cx="4071966" cy="3929090"/>
          </a:xfrm>
          <a:prstGeom prst="rect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err="1"/>
              <a:t>Tiyazid</a:t>
            </a:r>
            <a:r>
              <a:rPr lang="tr-TR" dirty="0"/>
              <a:t> kullanımı (yeni reçete)</a:t>
            </a:r>
          </a:p>
          <a:p>
            <a:pPr algn="ctr">
              <a:lnSpc>
                <a:spcPct val="150000"/>
              </a:lnSpc>
            </a:pPr>
            <a:r>
              <a:rPr lang="tr-TR" dirty="0" err="1"/>
              <a:t>Övolemik</a:t>
            </a:r>
            <a:r>
              <a:rPr lang="tr-TR" dirty="0"/>
              <a:t>, kronik hafif semptomatik</a:t>
            </a:r>
          </a:p>
          <a:p>
            <a:pPr algn="ctr">
              <a:lnSpc>
                <a:spcPct val="150000"/>
              </a:lnSpc>
            </a:pPr>
            <a:r>
              <a:rPr lang="tr-TR" dirty="0"/>
              <a:t>Yaşlı ve VKİ düşük</a:t>
            </a:r>
          </a:p>
          <a:p>
            <a:pPr algn="ctr">
              <a:lnSpc>
                <a:spcPct val="150000"/>
              </a:lnSpc>
            </a:pPr>
            <a:r>
              <a:rPr lang="tr-TR" dirty="0" err="1"/>
              <a:t>Metabolik</a:t>
            </a:r>
            <a:r>
              <a:rPr lang="tr-TR" dirty="0"/>
              <a:t> </a:t>
            </a:r>
            <a:r>
              <a:rPr lang="tr-TR" dirty="0" err="1"/>
              <a:t>alkaloz</a:t>
            </a:r>
            <a:r>
              <a:rPr lang="tr-TR" dirty="0"/>
              <a:t> + </a:t>
            </a:r>
            <a:r>
              <a:rPr lang="tr-TR" dirty="0" err="1"/>
              <a:t>hipokalemi</a:t>
            </a:r>
            <a:endParaRPr lang="tr-TR" dirty="0"/>
          </a:p>
          <a:p>
            <a:pPr algn="ctr">
              <a:lnSpc>
                <a:spcPct val="150000"/>
              </a:lnSpc>
            </a:pPr>
            <a:r>
              <a:rPr lang="tr-TR" dirty="0"/>
              <a:t>İdrar CI ve BUN yüksek </a:t>
            </a:r>
          </a:p>
          <a:p>
            <a:pPr algn="ctr">
              <a:lnSpc>
                <a:spcPct val="150000"/>
              </a:lnSpc>
            </a:pPr>
            <a:r>
              <a:rPr lang="tr-TR" dirty="0"/>
              <a:t>FE ürik asit: %9</a:t>
            </a:r>
          </a:p>
          <a:p>
            <a:pPr algn="ctr">
              <a:lnSpc>
                <a:spcPct val="150000"/>
              </a:lnSpc>
            </a:pPr>
            <a:r>
              <a:rPr lang="tr-TR" dirty="0"/>
              <a:t>Kreatinin, GFR düşük</a:t>
            </a:r>
          </a:p>
          <a:p>
            <a:pPr algn="ctr">
              <a:lnSpc>
                <a:spcPct val="150000"/>
              </a:lnSpc>
            </a:pPr>
            <a:r>
              <a:rPr lang="tr-TR" dirty="0"/>
              <a:t>SİADH ile ilişkili ilaç, hastalık </a:t>
            </a:r>
            <a:r>
              <a:rPr lang="tr-TR" dirty="0">
                <a:latin typeface="Lucida Sans Unicode"/>
                <a:cs typeface="Lucida Sans Unicode"/>
              </a:rPr>
              <a:t>∅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119658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Olgu-3 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Acile başvuru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/>
              <a:t>77 yaşında </a:t>
            </a:r>
            <a:r>
              <a:rPr lang="tr-TR" dirty="0">
                <a:cs typeface="Lucida Sans Unicode"/>
              </a:rPr>
              <a:t>, erkek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1 haftadır artan nefes darlığı</a:t>
            </a:r>
          </a:p>
          <a:p>
            <a:r>
              <a:rPr lang="tr-TR" dirty="0"/>
              <a:t>Ödem</a:t>
            </a:r>
          </a:p>
          <a:p>
            <a:r>
              <a:rPr lang="tr-TR" dirty="0"/>
              <a:t>Kilo artışı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 err="1"/>
              <a:t>Anamnez</a:t>
            </a:r>
            <a:r>
              <a:rPr lang="tr-TR" dirty="0"/>
              <a:t> 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r-TR" dirty="0"/>
              <a:t>Tip 2 DM, hipertansiyon, evre 3 KBH ve KKY (EF:%25)</a:t>
            </a:r>
          </a:p>
          <a:p>
            <a:pPr marL="0" indent="0">
              <a:lnSpc>
                <a:spcPct val="120000"/>
              </a:lnSpc>
              <a:buNone/>
            </a:pPr>
            <a:endParaRPr lang="tr-TR" dirty="0">
              <a:latin typeface="Lucida Sans Unicode"/>
              <a:cs typeface="Lucida Sans Unicode"/>
            </a:endParaRPr>
          </a:p>
          <a:p>
            <a:pPr>
              <a:lnSpc>
                <a:spcPct val="120000"/>
              </a:lnSpc>
            </a:pPr>
            <a:r>
              <a:rPr lang="tr-TR" dirty="0" err="1">
                <a:latin typeface="Lucida Sans Unicode"/>
                <a:cs typeface="Lucida Sans Unicode"/>
              </a:rPr>
              <a:t>Anginal</a:t>
            </a:r>
            <a:r>
              <a:rPr lang="tr-TR" dirty="0">
                <a:latin typeface="Lucida Sans Unicode"/>
                <a:cs typeface="Lucida Sans Unicode"/>
              </a:rPr>
              <a:t> semptom yok</a:t>
            </a:r>
          </a:p>
          <a:p>
            <a:pPr>
              <a:lnSpc>
                <a:spcPct val="120000"/>
              </a:lnSpc>
            </a:pPr>
            <a:r>
              <a:rPr lang="tr-TR" dirty="0">
                <a:latin typeface="Lucida Sans Unicode"/>
                <a:cs typeface="Lucida Sans Unicode"/>
              </a:rPr>
              <a:t>KAH ve AF tanıları yok</a:t>
            </a:r>
          </a:p>
          <a:p>
            <a:pPr>
              <a:lnSpc>
                <a:spcPct val="120000"/>
              </a:lnSpc>
            </a:pPr>
            <a:r>
              <a:rPr lang="tr-TR" dirty="0"/>
              <a:t>Tedavi: </a:t>
            </a:r>
            <a:r>
              <a:rPr lang="tr-TR" dirty="0" err="1"/>
              <a:t>Furosemid</a:t>
            </a:r>
            <a:r>
              <a:rPr lang="tr-TR" dirty="0"/>
              <a:t> (80 mg/gün), </a:t>
            </a:r>
            <a:r>
              <a:rPr lang="tr-TR" dirty="0" err="1"/>
              <a:t>karvedilol</a:t>
            </a:r>
            <a:r>
              <a:rPr lang="tr-TR" dirty="0"/>
              <a:t>, </a:t>
            </a:r>
            <a:r>
              <a:rPr lang="tr-TR" dirty="0" err="1"/>
              <a:t>sprinolakton</a:t>
            </a:r>
            <a:r>
              <a:rPr lang="tr-TR" dirty="0"/>
              <a:t>, </a:t>
            </a:r>
            <a:r>
              <a:rPr lang="tr-TR" dirty="0" err="1"/>
              <a:t>ramipril</a:t>
            </a:r>
            <a:endParaRPr lang="tr-TR" dirty="0"/>
          </a:p>
          <a:p>
            <a:pPr>
              <a:lnSpc>
                <a:spcPct val="120000"/>
              </a:lnSpc>
            </a:pPr>
            <a:endParaRPr lang="tr-TR" dirty="0">
              <a:latin typeface="Lucida Sans Unicode"/>
              <a:cs typeface="Lucida Sans Unicode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361588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77858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Olgu-3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738834"/>
            <a:ext cx="3757610" cy="762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Fizik muayene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457200" y="1357298"/>
            <a:ext cx="3757610" cy="4357718"/>
          </a:xfr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tr-TR" sz="1600" b="1" dirty="0"/>
              <a:t>Huzursuz, </a:t>
            </a:r>
            <a:r>
              <a:rPr lang="tr-TR" sz="1600" b="1" dirty="0" err="1"/>
              <a:t>dispneik</a:t>
            </a:r>
            <a:r>
              <a:rPr lang="tr-TR" sz="1600" b="1" dirty="0"/>
              <a:t>/</a:t>
            </a:r>
            <a:r>
              <a:rPr lang="tr-TR" sz="1600" b="1" dirty="0" err="1"/>
              <a:t>ortopneik</a:t>
            </a:r>
            <a:r>
              <a:rPr lang="tr-TR" sz="1600" b="1" dirty="0"/>
              <a:t> görünümde</a:t>
            </a:r>
          </a:p>
          <a:p>
            <a:pPr>
              <a:lnSpc>
                <a:spcPct val="160000"/>
              </a:lnSpc>
            </a:pPr>
            <a:r>
              <a:rPr lang="tr-TR" sz="1600" b="1" dirty="0"/>
              <a:t>TA:129/89 </a:t>
            </a:r>
            <a:r>
              <a:rPr lang="tr-TR" sz="1600" b="1" dirty="0" err="1"/>
              <a:t>mmHg</a:t>
            </a:r>
            <a:endParaRPr lang="tr-TR" sz="1600" b="1" dirty="0"/>
          </a:p>
          <a:p>
            <a:pPr>
              <a:lnSpc>
                <a:spcPct val="160000"/>
              </a:lnSpc>
            </a:pPr>
            <a:r>
              <a:rPr lang="tr-TR" sz="1600" b="1" dirty="0"/>
              <a:t>Nabız:109/</a:t>
            </a:r>
            <a:r>
              <a:rPr lang="tr-TR" sz="1600" b="1" dirty="0" err="1"/>
              <a:t>dk</a:t>
            </a:r>
            <a:endParaRPr lang="tr-TR" sz="1600" b="1" dirty="0"/>
          </a:p>
          <a:p>
            <a:pPr>
              <a:lnSpc>
                <a:spcPct val="160000"/>
              </a:lnSpc>
            </a:pPr>
            <a:r>
              <a:rPr lang="tr-TR" sz="1600" b="1" dirty="0"/>
              <a:t>Solunum sayısı:23/</a:t>
            </a:r>
            <a:r>
              <a:rPr lang="tr-TR" sz="1600" b="1" dirty="0" err="1"/>
              <a:t>dk</a:t>
            </a:r>
            <a:endParaRPr lang="tr-TR" sz="1600" b="1" dirty="0"/>
          </a:p>
          <a:p>
            <a:pPr>
              <a:lnSpc>
                <a:spcPct val="160000"/>
              </a:lnSpc>
            </a:pPr>
            <a:r>
              <a:rPr lang="tr-TR" sz="1600" b="1" dirty="0" err="1"/>
              <a:t>Bilateral</a:t>
            </a:r>
            <a:r>
              <a:rPr lang="tr-TR" sz="1600" b="1" dirty="0"/>
              <a:t> akciğer bazallerinde </a:t>
            </a:r>
            <a:r>
              <a:rPr lang="tr-TR" sz="1600" b="1" dirty="0" err="1"/>
              <a:t>raller</a:t>
            </a:r>
            <a:endParaRPr lang="tr-TR" sz="1600" b="1" dirty="0"/>
          </a:p>
          <a:p>
            <a:pPr>
              <a:lnSpc>
                <a:spcPct val="160000"/>
              </a:lnSpc>
            </a:pPr>
            <a:r>
              <a:rPr lang="tr-TR" sz="1600" b="1" dirty="0"/>
              <a:t>2/6 MY üfürümü</a:t>
            </a:r>
          </a:p>
          <a:p>
            <a:pPr>
              <a:lnSpc>
                <a:spcPct val="160000"/>
              </a:lnSpc>
            </a:pPr>
            <a:r>
              <a:rPr lang="tr-TR" sz="1600" b="1" dirty="0"/>
              <a:t>Orta hatta 5 cm </a:t>
            </a:r>
            <a:r>
              <a:rPr lang="tr-TR" sz="1600" b="1" dirty="0" err="1"/>
              <a:t>hepatomegali</a:t>
            </a:r>
            <a:endParaRPr lang="tr-TR" sz="1600" b="1" dirty="0"/>
          </a:p>
          <a:p>
            <a:pPr>
              <a:lnSpc>
                <a:spcPct val="160000"/>
              </a:lnSpc>
            </a:pPr>
            <a:r>
              <a:rPr lang="tr-TR" sz="1600" b="1" dirty="0" err="1"/>
              <a:t>Bilateral</a:t>
            </a:r>
            <a:r>
              <a:rPr lang="tr-TR" sz="1600" b="1" dirty="0"/>
              <a:t> 3+ PTÖ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>
          <a:xfrm>
            <a:off x="4437750" y="5738834"/>
            <a:ext cx="4572032" cy="762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Laboratuar 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437750" y="836712"/>
            <a:ext cx="4572032" cy="1575555"/>
          </a:xfrm>
          <a:solidFill>
            <a:schemeClr val="bg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tr-TR" sz="1400" b="1" dirty="0"/>
              <a:t>EKG: sinüs taşikardisi, </a:t>
            </a:r>
            <a:r>
              <a:rPr lang="tr-TR" sz="1400" b="1" dirty="0" err="1"/>
              <a:t>iskemik</a:t>
            </a:r>
            <a:r>
              <a:rPr lang="tr-TR" sz="1400" b="1" dirty="0"/>
              <a:t> bulgu </a:t>
            </a:r>
            <a:r>
              <a:rPr lang="tr-TR" sz="1400" b="1" dirty="0">
                <a:cs typeface="Lucida Sans Unicode"/>
              </a:rPr>
              <a:t>∅</a:t>
            </a:r>
            <a:endParaRPr lang="tr-TR" sz="1400" b="1" dirty="0"/>
          </a:p>
          <a:p>
            <a:pPr>
              <a:lnSpc>
                <a:spcPct val="150000"/>
              </a:lnSpc>
            </a:pPr>
            <a:r>
              <a:rPr lang="tr-TR" sz="1400" b="1" dirty="0"/>
              <a:t>PAAG: KTO artmış, </a:t>
            </a:r>
            <a:r>
              <a:rPr lang="tr-TR" sz="1400" b="1" dirty="0" err="1"/>
              <a:t>pulmoner</a:t>
            </a:r>
            <a:r>
              <a:rPr lang="tr-TR" sz="1400" b="1" dirty="0"/>
              <a:t> ödemle uyumlu </a:t>
            </a:r>
            <a:r>
              <a:rPr lang="tr-TR" sz="1400" b="1" dirty="0" err="1"/>
              <a:t>diffüz</a:t>
            </a:r>
            <a:r>
              <a:rPr lang="tr-TR" sz="1400" b="1" dirty="0"/>
              <a:t> </a:t>
            </a:r>
            <a:r>
              <a:rPr lang="tr-TR" sz="1400" b="1" dirty="0" err="1"/>
              <a:t>infiltratlar</a:t>
            </a:r>
            <a:endParaRPr lang="tr-TR" sz="1400" b="1" dirty="0"/>
          </a:p>
          <a:p>
            <a:pPr>
              <a:lnSpc>
                <a:spcPct val="150000"/>
              </a:lnSpc>
            </a:pPr>
            <a:r>
              <a:rPr lang="tr-TR" sz="1400" b="1" dirty="0" err="1"/>
              <a:t>Troponin</a:t>
            </a:r>
            <a:r>
              <a:rPr lang="tr-TR" sz="1400" b="1" dirty="0"/>
              <a:t> sınırda yüksek</a:t>
            </a:r>
          </a:p>
          <a:p>
            <a:pPr>
              <a:lnSpc>
                <a:spcPct val="150000"/>
              </a:lnSpc>
            </a:pPr>
            <a:endParaRPr lang="tr-TR" sz="1400" b="1" dirty="0"/>
          </a:p>
        </p:txBody>
      </p:sp>
      <p:graphicFrame>
        <p:nvGraphicFramePr>
          <p:cNvPr id="7" name="6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488126"/>
              </p:ext>
            </p:extLst>
          </p:nvPr>
        </p:nvGraphicFramePr>
        <p:xfrm>
          <a:off x="4437750" y="2582274"/>
          <a:ext cx="4572032" cy="302609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000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367"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+mn-lt"/>
                        </a:rPr>
                        <a:t>AKŞ  (mmol/L)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latin typeface="+mn-lt"/>
                        </a:rPr>
                        <a:t>103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36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dirty="0" err="1">
                          <a:latin typeface="+mn-lt"/>
                        </a:rPr>
                        <a:t>Na</a:t>
                      </a:r>
                      <a:r>
                        <a:rPr lang="tr-TR" sz="1400" b="0" dirty="0">
                          <a:latin typeface="+mn-lt"/>
                        </a:rPr>
                        <a:t> (mmol/L)</a:t>
                      </a:r>
                    </a:p>
                    <a:p>
                      <a:endParaRPr lang="tr-TR" sz="14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dirty="0">
                          <a:latin typeface="+mn-lt"/>
                        </a:rPr>
                        <a:t>128</a:t>
                      </a:r>
                    </a:p>
                    <a:p>
                      <a:pPr algn="ctr"/>
                      <a:endParaRPr lang="tr-TR" sz="1400" b="0" dirty="0">
                        <a:latin typeface="+mn-lt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110119"/>
                  </a:ext>
                </a:extLst>
              </a:tr>
              <a:tr h="314733">
                <a:tc>
                  <a:txBody>
                    <a:bodyPr/>
                    <a:lstStyle/>
                    <a:p>
                      <a:r>
                        <a:rPr lang="tr-TR" sz="1400" dirty="0">
                          <a:latin typeface="+mn-lt"/>
                        </a:rPr>
                        <a:t>K (</a:t>
                      </a:r>
                      <a:r>
                        <a:rPr lang="tr-TR" sz="1400" dirty="0" err="1">
                          <a:latin typeface="+mn-lt"/>
                        </a:rPr>
                        <a:t>mmol</a:t>
                      </a:r>
                      <a:r>
                        <a:rPr lang="tr-TR" sz="1400" dirty="0">
                          <a:latin typeface="+mn-lt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latin typeface="+mn-lt"/>
                        </a:rPr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733">
                <a:tc>
                  <a:txBody>
                    <a:bodyPr/>
                    <a:lstStyle/>
                    <a:p>
                      <a:r>
                        <a:rPr lang="tr-TR" sz="1400" dirty="0">
                          <a:latin typeface="+mn-lt"/>
                        </a:rPr>
                        <a:t>Kreatinin (mg/</a:t>
                      </a:r>
                      <a:r>
                        <a:rPr lang="tr-TR" sz="1400" dirty="0" err="1">
                          <a:latin typeface="+mn-lt"/>
                        </a:rPr>
                        <a:t>dl</a:t>
                      </a:r>
                      <a:r>
                        <a:rPr lang="tr-TR" sz="1400" dirty="0">
                          <a:latin typeface="+mn-lt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latin typeface="+mn-lt"/>
                        </a:rPr>
                        <a:t>1.8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733">
                <a:tc>
                  <a:txBody>
                    <a:bodyPr/>
                    <a:lstStyle/>
                    <a:p>
                      <a:r>
                        <a:rPr lang="tr-TR" sz="1400" dirty="0">
                          <a:latin typeface="+mn-lt"/>
                        </a:rPr>
                        <a:t>BUN (mg/</a:t>
                      </a:r>
                      <a:r>
                        <a:rPr lang="tr-TR" sz="1400" dirty="0" err="1">
                          <a:latin typeface="+mn-lt"/>
                        </a:rPr>
                        <a:t>dl</a:t>
                      </a:r>
                      <a:r>
                        <a:rPr lang="tr-TR" sz="1400" dirty="0">
                          <a:latin typeface="+mn-lt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latin typeface="+mn-lt"/>
                        </a:rPr>
                        <a:t>36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7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dirty="0">
                          <a:latin typeface="+mn-lt"/>
                        </a:rPr>
                        <a:t>İdrar </a:t>
                      </a:r>
                      <a:r>
                        <a:rPr lang="tr-TR" sz="1400" b="0" dirty="0" err="1">
                          <a:latin typeface="+mn-lt"/>
                        </a:rPr>
                        <a:t>Na</a:t>
                      </a:r>
                      <a:r>
                        <a:rPr lang="tr-TR" sz="1400" b="0" dirty="0">
                          <a:latin typeface="+mn-lt"/>
                        </a:rPr>
                        <a:t> (</a:t>
                      </a:r>
                      <a:r>
                        <a:rPr lang="tr-TR" sz="1400" b="0" dirty="0" err="1">
                          <a:latin typeface="+mn-lt"/>
                        </a:rPr>
                        <a:t>mmol</a:t>
                      </a:r>
                      <a:r>
                        <a:rPr lang="tr-TR" sz="1400" b="0" dirty="0">
                          <a:latin typeface="+mn-lt"/>
                        </a:rPr>
                        <a:t>/L)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latin typeface="+mn-lt"/>
                        </a:rPr>
                        <a:t>9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733">
                <a:tc>
                  <a:txBody>
                    <a:bodyPr/>
                    <a:lstStyle/>
                    <a:p>
                      <a:r>
                        <a:rPr lang="tr-TR" sz="1400" dirty="0">
                          <a:latin typeface="+mn-lt"/>
                        </a:rPr>
                        <a:t>pO2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latin typeface="+mn-lt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733">
                <a:tc>
                  <a:txBody>
                    <a:bodyPr/>
                    <a:lstStyle/>
                    <a:p>
                      <a:r>
                        <a:rPr lang="tr-TR" sz="1400" dirty="0">
                          <a:latin typeface="+mn-lt"/>
                        </a:rPr>
                        <a:t>pCO2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latin typeface="+mn-lt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733">
                <a:tc>
                  <a:txBody>
                    <a:bodyPr/>
                    <a:lstStyle/>
                    <a:p>
                      <a:r>
                        <a:rPr lang="tr-TR" sz="1400" dirty="0" err="1">
                          <a:latin typeface="+mn-lt"/>
                        </a:rPr>
                        <a:t>pH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latin typeface="+mn-lt"/>
                        </a:rPr>
                        <a:t>7.46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Olgu-3</a:t>
            </a:r>
            <a:endParaRPr lang="tr-TR" b="1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357298"/>
          <a:ext cx="8229600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1487524963"/>
              </p:ext>
            </p:extLst>
          </p:nvPr>
        </p:nvGraphicFramePr>
        <p:xfrm>
          <a:off x="251520" y="260648"/>
          <a:ext cx="8568952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9"/>
          <a:stretch/>
        </p:blipFill>
        <p:spPr>
          <a:xfrm>
            <a:off x="5311130" y="4571603"/>
            <a:ext cx="806574" cy="737615"/>
          </a:xfrm>
          <a:prstGeom prst="rect">
            <a:avLst/>
          </a:prstGeom>
        </p:spPr>
      </p:pic>
      <p:sp>
        <p:nvSpPr>
          <p:cNvPr id="5" name="4 Dikdörtgen"/>
          <p:cNvSpPr/>
          <p:nvPr/>
        </p:nvSpPr>
        <p:spPr>
          <a:xfrm>
            <a:off x="214282" y="6215082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000" dirty="0" err="1">
                <a:solidFill>
                  <a:schemeClr val="tx1"/>
                </a:solidFill>
              </a:rPr>
              <a:t>Verbalis</a:t>
            </a:r>
            <a:r>
              <a:rPr lang="tr-TR" sz="1000" dirty="0">
                <a:solidFill>
                  <a:schemeClr val="tx1"/>
                </a:solidFill>
              </a:rPr>
              <a:t> JG, 2012.</a:t>
            </a:r>
          </a:p>
          <a:p>
            <a:r>
              <a:rPr lang="tr-TR" sz="1000" dirty="0" err="1">
                <a:solidFill>
                  <a:schemeClr val="tx1"/>
                </a:solidFill>
              </a:rPr>
              <a:t>Up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To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Date</a:t>
            </a:r>
            <a:r>
              <a:rPr lang="tr-TR" sz="1000" dirty="0">
                <a:solidFill>
                  <a:schemeClr val="tx1"/>
                </a:solidFill>
              </a:rPr>
              <a:t>, 2016.</a:t>
            </a:r>
          </a:p>
        </p:txBody>
      </p:sp>
    </p:spTree>
    <p:extLst>
      <p:ext uri="{BB962C8B-B14F-4D97-AF65-F5344CB8AC3E}">
        <p14:creationId xmlns:p14="http://schemas.microsoft.com/office/powerpoint/2010/main" val="1736489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571472" y="274638"/>
            <a:ext cx="7715304" cy="1143000"/>
          </a:xfr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/>
              <a:t>KKY, </a:t>
            </a:r>
            <a:r>
              <a:rPr lang="tr-TR" dirty="0" err="1"/>
              <a:t>hiponatremi</a:t>
            </a:r>
            <a:r>
              <a:rPr lang="tr-TR" dirty="0"/>
              <a:t> ve sağ kalım..</a:t>
            </a:r>
          </a:p>
        </p:txBody>
      </p:sp>
      <p:sp>
        <p:nvSpPr>
          <p:cNvPr id="5" name="4 Dikdörtgen"/>
          <p:cNvSpPr/>
          <p:nvPr/>
        </p:nvSpPr>
        <p:spPr>
          <a:xfrm>
            <a:off x="639849" y="6500810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000" dirty="0">
                <a:solidFill>
                  <a:schemeClr val="tx1"/>
                </a:solidFill>
              </a:rPr>
              <a:t>Lee WH, </a:t>
            </a:r>
            <a:r>
              <a:rPr lang="tr-TR" sz="1000" dirty="0" err="1">
                <a:solidFill>
                  <a:schemeClr val="tx1"/>
                </a:solidFill>
              </a:rPr>
              <a:t>Circulation</a:t>
            </a:r>
            <a:r>
              <a:rPr lang="tr-TR" sz="1000" dirty="0">
                <a:solidFill>
                  <a:schemeClr val="tx1"/>
                </a:solidFill>
              </a:rPr>
              <a:t>, 1986.</a:t>
            </a:r>
          </a:p>
        </p:txBody>
      </p:sp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7643866" cy="4643470"/>
          </a:xfrm>
          <a:prstGeom prst="round2DiagRect">
            <a:avLst/>
          </a:prstGeom>
          <a:ln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7650"/>
          </a:xfrm>
          <a:solidFill>
            <a:schemeClr val="accent5"/>
          </a:solidFill>
        </p:spPr>
        <p:txBody>
          <a:bodyPr>
            <a:normAutofit/>
          </a:bodyPr>
          <a:lstStyle/>
          <a:p>
            <a:r>
              <a:rPr lang="tr-TR" dirty="0"/>
              <a:t>En uygun tedavi yaklaşımı nedir?</a:t>
            </a:r>
          </a:p>
        </p:txBody>
      </p:sp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200000"/>
              </a:lnSpc>
            </a:pPr>
            <a:r>
              <a:rPr lang="tr-TR" dirty="0"/>
              <a:t>A. Sıvı kısıtlaması</a:t>
            </a:r>
          </a:p>
          <a:p>
            <a:pPr>
              <a:lnSpc>
                <a:spcPct val="200000"/>
              </a:lnSpc>
            </a:pPr>
            <a:r>
              <a:rPr lang="tr-TR" dirty="0"/>
              <a:t>B. </a:t>
            </a:r>
            <a:r>
              <a:rPr lang="tr-TR" dirty="0" err="1"/>
              <a:t>Furosemid</a:t>
            </a:r>
            <a:endParaRPr lang="tr-TR" dirty="0"/>
          </a:p>
          <a:p>
            <a:pPr>
              <a:lnSpc>
                <a:spcPct val="200000"/>
              </a:lnSpc>
            </a:pPr>
            <a:r>
              <a:rPr lang="tr-TR" dirty="0"/>
              <a:t>C. </a:t>
            </a:r>
            <a:r>
              <a:rPr lang="tr-TR" dirty="0" err="1"/>
              <a:t>Vaptanlar</a:t>
            </a:r>
            <a:endParaRPr lang="tr-TR" dirty="0"/>
          </a:p>
          <a:p>
            <a:pPr>
              <a:lnSpc>
                <a:spcPct val="200000"/>
              </a:lnSpc>
            </a:pPr>
            <a:r>
              <a:rPr lang="tr-TR" dirty="0"/>
              <a:t>D. </a:t>
            </a:r>
            <a:r>
              <a:rPr lang="tr-TR" dirty="0" err="1"/>
              <a:t>Hipertonik</a:t>
            </a:r>
            <a:r>
              <a:rPr lang="tr-TR" dirty="0"/>
              <a:t> </a:t>
            </a:r>
            <a:r>
              <a:rPr lang="tr-TR" dirty="0" err="1"/>
              <a:t>salin</a:t>
            </a:r>
            <a:r>
              <a:rPr lang="tr-TR" dirty="0"/>
              <a:t> </a:t>
            </a:r>
            <a:r>
              <a:rPr lang="tr-TR" dirty="0" err="1"/>
              <a:t>infüzyonu</a:t>
            </a:r>
            <a:endParaRPr lang="tr-TR" dirty="0"/>
          </a:p>
          <a:p>
            <a:pPr>
              <a:lnSpc>
                <a:spcPct val="200000"/>
              </a:lnSpc>
            </a:pPr>
            <a:r>
              <a:rPr lang="tr-TR" dirty="0"/>
              <a:t>E. </a:t>
            </a:r>
            <a:r>
              <a:rPr lang="tr-TR" dirty="0" err="1"/>
              <a:t>Loop</a:t>
            </a:r>
            <a:r>
              <a:rPr lang="tr-TR" dirty="0"/>
              <a:t> </a:t>
            </a:r>
            <a:r>
              <a:rPr lang="tr-TR" dirty="0" err="1"/>
              <a:t>diüretik</a:t>
            </a:r>
            <a:r>
              <a:rPr lang="tr-TR" dirty="0"/>
              <a:t> dışındaki </a:t>
            </a:r>
            <a:r>
              <a:rPr lang="tr-TR" dirty="0" err="1"/>
              <a:t>diüretikler</a:t>
            </a:r>
            <a:endParaRPr lang="tr-TR" dirty="0"/>
          </a:p>
        </p:txBody>
      </p:sp>
      <p:sp>
        <p:nvSpPr>
          <p:cNvPr id="4" name="3 Yuvarlatılmış Dikdörtgen"/>
          <p:cNvSpPr/>
          <p:nvPr/>
        </p:nvSpPr>
        <p:spPr>
          <a:xfrm>
            <a:off x="571472" y="1631994"/>
            <a:ext cx="3500462" cy="1643074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214282" y="274638"/>
            <a:ext cx="8572560" cy="1143000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Olgu-3</a:t>
            </a:r>
            <a:endParaRPr lang="tr-TR" dirty="0"/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</p:nvPr>
        </p:nvGraphicFramePr>
        <p:xfrm>
          <a:off x="259842" y="1500174"/>
          <a:ext cx="5669480" cy="3376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İçerik Yer Tutucusu 3" descr="Screen Shot 2014-06-09 at 4.40.30 PM.png"/>
          <p:cNvPicPr>
            <a:picLocks/>
          </p:cNvPicPr>
          <p:nvPr/>
        </p:nvPicPr>
        <p:blipFill>
          <a:blip r:embed="rId7"/>
          <a:srcRect b="73167"/>
          <a:stretch>
            <a:fillRect/>
          </a:stretch>
        </p:blipFill>
        <p:spPr bwMode="auto">
          <a:xfrm>
            <a:off x="6072198" y="5072074"/>
            <a:ext cx="2786082" cy="1285884"/>
          </a:xfrm>
          <a:prstGeom prst="rect">
            <a:avLst/>
          </a:prstGeom>
          <a:ln w="28575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4 Dikdörtgen"/>
          <p:cNvSpPr/>
          <p:nvPr/>
        </p:nvSpPr>
        <p:spPr>
          <a:xfrm>
            <a:off x="6602833" y="6384178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7094" y="5072074"/>
            <a:ext cx="5643602" cy="1285884"/>
          </a:xfrm>
          <a:prstGeom prst="rect">
            <a:avLst/>
          </a:prstGeom>
          <a:ln w="28575"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8" name="7 Yuvarlatılmış Dikdörtgen"/>
          <p:cNvSpPr/>
          <p:nvPr/>
        </p:nvSpPr>
        <p:spPr>
          <a:xfrm>
            <a:off x="6000760" y="1500174"/>
            <a:ext cx="2857520" cy="164307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Furosemid</a:t>
            </a:r>
            <a:r>
              <a:rPr lang="tr-TR" dirty="0"/>
              <a:t> </a:t>
            </a:r>
          </a:p>
          <a:p>
            <a:pPr algn="ctr"/>
            <a:r>
              <a:rPr lang="tr-TR" dirty="0"/>
              <a:t>IV 2x40 mg</a:t>
            </a:r>
          </a:p>
          <a:p>
            <a:pPr algn="ctr"/>
            <a:endParaRPr lang="tr-TR" dirty="0"/>
          </a:p>
          <a:p>
            <a:pPr algn="ctr"/>
            <a:r>
              <a:rPr lang="tr-TR" dirty="0"/>
              <a:t>Sıvı kısıtlaması</a:t>
            </a:r>
          </a:p>
          <a:p>
            <a:pPr algn="ctr"/>
            <a:r>
              <a:rPr lang="tr-TR" dirty="0"/>
              <a:t>1000 ml/gün </a:t>
            </a:r>
          </a:p>
        </p:txBody>
      </p:sp>
      <p:sp>
        <p:nvSpPr>
          <p:cNvPr id="9" name="8 Yuvarlatılmış Dikdörtgen"/>
          <p:cNvSpPr/>
          <p:nvPr/>
        </p:nvSpPr>
        <p:spPr>
          <a:xfrm>
            <a:off x="6000760" y="3286124"/>
            <a:ext cx="2857520" cy="164307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FF00"/>
                </a:solidFill>
              </a:rPr>
              <a:t>İdrar miktarı arttı.</a:t>
            </a:r>
          </a:p>
          <a:p>
            <a:pPr algn="ctr"/>
            <a:endParaRPr lang="tr-TR" b="1" dirty="0">
              <a:solidFill>
                <a:srgbClr val="FFFF00"/>
              </a:solidFill>
            </a:endParaRPr>
          </a:p>
          <a:p>
            <a:pPr algn="ctr"/>
            <a:r>
              <a:rPr lang="tr-TR" b="1" dirty="0" err="1">
                <a:solidFill>
                  <a:srgbClr val="FFFF00"/>
                </a:solidFill>
              </a:rPr>
              <a:t>Dispne</a:t>
            </a:r>
            <a:r>
              <a:rPr lang="tr-TR" b="1" dirty="0">
                <a:solidFill>
                  <a:srgbClr val="FFFF00"/>
                </a:solidFill>
              </a:rPr>
              <a:t> geriledi.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00046" y="188641"/>
            <a:ext cx="7886700" cy="1008112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Olgu-3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0086813"/>
              </p:ext>
            </p:extLst>
          </p:nvPr>
        </p:nvGraphicFramePr>
        <p:xfrm>
          <a:off x="428596" y="1357298"/>
          <a:ext cx="8229600" cy="5162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6202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En uygun tedavi yaklaşımı nedir?</a:t>
            </a:r>
          </a:p>
        </p:txBody>
      </p:sp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543956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A. </a:t>
            </a:r>
            <a:r>
              <a:rPr lang="tr-TR" dirty="0" err="1"/>
              <a:t>Tiyazid</a:t>
            </a:r>
            <a:r>
              <a:rPr lang="tr-TR" dirty="0"/>
              <a:t> eklenir.</a:t>
            </a:r>
          </a:p>
          <a:p>
            <a:pPr>
              <a:lnSpc>
                <a:spcPct val="150000"/>
              </a:lnSpc>
            </a:pPr>
            <a:r>
              <a:rPr lang="tr-TR" dirty="0"/>
              <a:t>B. </a:t>
            </a:r>
            <a:r>
              <a:rPr lang="tr-TR" dirty="0" err="1"/>
              <a:t>Diüretik</a:t>
            </a:r>
            <a:r>
              <a:rPr lang="tr-TR" dirty="0"/>
              <a:t> kesilir ve ultrafiltrasyon planlanır.</a:t>
            </a:r>
            <a:r>
              <a:rPr lang="tr-TR" dirty="0">
                <a:solidFill>
                  <a:srgbClr val="FF0000"/>
                </a:solidFill>
              </a:rPr>
              <a:t>***</a:t>
            </a:r>
          </a:p>
          <a:p>
            <a:pPr>
              <a:lnSpc>
                <a:spcPct val="150000"/>
              </a:lnSpc>
            </a:pPr>
            <a:r>
              <a:rPr lang="tr-TR" dirty="0"/>
              <a:t>C. IV nitrogliserin</a:t>
            </a:r>
          </a:p>
          <a:p>
            <a:pPr>
              <a:lnSpc>
                <a:spcPct val="150000"/>
              </a:lnSpc>
            </a:pPr>
            <a:r>
              <a:rPr lang="tr-TR" dirty="0"/>
              <a:t>D. IV </a:t>
            </a:r>
            <a:r>
              <a:rPr lang="tr-TR" dirty="0" err="1"/>
              <a:t>dopamin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/>
              <a:t>E. IV </a:t>
            </a:r>
            <a:r>
              <a:rPr lang="tr-TR" dirty="0" err="1"/>
              <a:t>dobutamin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/>
              <a:t>F. </a:t>
            </a:r>
            <a:r>
              <a:rPr lang="tr-TR" dirty="0" err="1"/>
              <a:t>Vaptanlar</a:t>
            </a:r>
            <a:endParaRPr lang="tr-TR" dirty="0"/>
          </a:p>
        </p:txBody>
      </p:sp>
      <p:sp>
        <p:nvSpPr>
          <p:cNvPr id="4" name="3 Sağ Ok Belirtme Çizgisi"/>
          <p:cNvSpPr/>
          <p:nvPr/>
        </p:nvSpPr>
        <p:spPr>
          <a:xfrm>
            <a:off x="465681" y="4365104"/>
            <a:ext cx="3143272" cy="571504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807"/>
            </a:avLst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Yuvarlatılmış Dikdörtgen"/>
          <p:cNvSpPr/>
          <p:nvPr/>
        </p:nvSpPr>
        <p:spPr>
          <a:xfrm>
            <a:off x="4071934" y="3143248"/>
            <a:ext cx="4643470" cy="342902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b="1" dirty="0">
                <a:solidFill>
                  <a:schemeClr val="tx1"/>
                </a:solidFill>
              </a:rPr>
              <a:t>Serum </a:t>
            </a:r>
            <a:r>
              <a:rPr lang="tr-TR" b="1" dirty="0" err="1">
                <a:solidFill>
                  <a:schemeClr val="tx1"/>
                </a:solidFill>
              </a:rPr>
              <a:t>Na’unu</a:t>
            </a:r>
            <a:r>
              <a:rPr lang="tr-TR" b="1" dirty="0">
                <a:solidFill>
                  <a:schemeClr val="tx1"/>
                </a:solidFill>
              </a:rPr>
              <a:t> artırır.</a:t>
            </a:r>
          </a:p>
          <a:p>
            <a:pPr algn="ctr">
              <a:lnSpc>
                <a:spcPct val="150000"/>
              </a:lnSpc>
            </a:pPr>
            <a:r>
              <a:rPr lang="tr-TR" b="1" dirty="0">
                <a:solidFill>
                  <a:schemeClr val="tx1"/>
                </a:solidFill>
              </a:rPr>
              <a:t>Kilo kaybı sağlar.</a:t>
            </a:r>
          </a:p>
          <a:p>
            <a:pPr algn="ctr">
              <a:lnSpc>
                <a:spcPct val="150000"/>
              </a:lnSpc>
            </a:pPr>
            <a:r>
              <a:rPr lang="tr-TR" b="1" dirty="0" err="1">
                <a:solidFill>
                  <a:schemeClr val="tx1"/>
                </a:solidFill>
              </a:rPr>
              <a:t>Konjesyona</a:t>
            </a:r>
            <a:r>
              <a:rPr lang="tr-TR" b="1" dirty="0">
                <a:solidFill>
                  <a:schemeClr val="tx1"/>
                </a:solidFill>
              </a:rPr>
              <a:t> ait semptomları düzeltir.</a:t>
            </a:r>
          </a:p>
          <a:p>
            <a:pPr algn="ctr">
              <a:lnSpc>
                <a:spcPct val="150000"/>
              </a:lnSpc>
            </a:pPr>
            <a:r>
              <a:rPr lang="tr-TR" b="1" dirty="0" err="1">
                <a:solidFill>
                  <a:schemeClr val="tx1"/>
                </a:solidFill>
              </a:rPr>
              <a:t>Mental</a:t>
            </a:r>
            <a:r>
              <a:rPr lang="tr-TR" b="1" dirty="0">
                <a:solidFill>
                  <a:schemeClr val="tx1"/>
                </a:solidFill>
              </a:rPr>
              <a:t> fonksiyonları geliştirir.</a:t>
            </a:r>
          </a:p>
          <a:p>
            <a:pPr algn="ctr">
              <a:lnSpc>
                <a:spcPct val="150000"/>
              </a:lnSpc>
            </a:pPr>
            <a:endParaRPr lang="tr-TR" b="1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b="1" dirty="0" err="1">
                <a:solidFill>
                  <a:schemeClr val="tx1"/>
                </a:solidFill>
              </a:rPr>
              <a:t>Mortalite</a:t>
            </a:r>
            <a:r>
              <a:rPr lang="tr-TR" b="1" dirty="0">
                <a:solidFill>
                  <a:schemeClr val="tx1"/>
                </a:solidFill>
              </a:rPr>
              <a:t>/</a:t>
            </a:r>
            <a:r>
              <a:rPr lang="tr-TR" b="1" dirty="0" err="1">
                <a:solidFill>
                  <a:schemeClr val="tx1"/>
                </a:solidFill>
              </a:rPr>
              <a:t>morbidite</a:t>
            </a:r>
            <a:r>
              <a:rPr lang="tr-TR" b="1" dirty="0">
                <a:solidFill>
                  <a:schemeClr val="tx1"/>
                </a:solidFill>
              </a:rPr>
              <a:t> üzerine etkisi </a:t>
            </a:r>
            <a:r>
              <a:rPr lang="tr-TR" b="1" dirty="0">
                <a:solidFill>
                  <a:schemeClr val="tx1"/>
                </a:solidFill>
                <a:latin typeface="Lucida Sans Unicode"/>
                <a:cs typeface="Lucida Sans Unicode"/>
              </a:rPr>
              <a:t>??</a:t>
            </a:r>
          </a:p>
          <a:p>
            <a:pPr algn="ctr">
              <a:lnSpc>
                <a:spcPct val="150000"/>
              </a:lnSpc>
            </a:pPr>
            <a:endParaRPr lang="tr-TR" b="1" dirty="0">
              <a:solidFill>
                <a:schemeClr val="tx1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50000"/>
              </a:lnSpc>
            </a:pPr>
            <a:r>
              <a:rPr lang="tr-TR" b="1" dirty="0">
                <a:solidFill>
                  <a:schemeClr val="tx1"/>
                </a:solidFill>
                <a:latin typeface="Lucida Sans Unicode"/>
                <a:cs typeface="Lucida Sans Unicode"/>
              </a:rPr>
              <a:t>Kısa süreli kullanım önerilir.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6629131"/>
            <a:ext cx="2556377" cy="18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005" y="1571612"/>
            <a:ext cx="5695069" cy="49292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88640"/>
            <a:ext cx="8143932" cy="12400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17" y="1062021"/>
            <a:ext cx="1554522" cy="31834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graphicFrame>
        <p:nvGraphicFramePr>
          <p:cNvPr id="7" name="6 Tablo"/>
          <p:cNvGraphicFramePr>
            <a:graphicFrameLocks noGrp="1"/>
          </p:cNvGraphicFramePr>
          <p:nvPr/>
        </p:nvGraphicFramePr>
        <p:xfrm>
          <a:off x="6286512" y="1571610"/>
          <a:ext cx="2357454" cy="492922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25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111">
                <a:tc gridSpan="2">
                  <a:txBody>
                    <a:bodyPr/>
                    <a:lstStyle/>
                    <a:p>
                      <a:pPr algn="l"/>
                      <a:r>
                        <a:rPr lang="tr-TR" sz="1600" dirty="0" err="1"/>
                        <a:t>Nonselektif</a:t>
                      </a:r>
                      <a:r>
                        <a:rPr lang="tr-TR" sz="1600" dirty="0"/>
                        <a:t> 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111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err="1"/>
                        <a:t>Conivaptan</a:t>
                      </a:r>
                      <a:r>
                        <a:rPr lang="tr-TR" sz="1600" dirty="0"/>
                        <a:t> 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IV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111">
                <a:tc gridSpan="2">
                  <a:txBody>
                    <a:bodyPr/>
                    <a:lstStyle/>
                    <a:p>
                      <a:pPr algn="l"/>
                      <a:r>
                        <a:rPr lang="tr-TR" sz="1600" dirty="0">
                          <a:solidFill>
                            <a:schemeClr val="bg1"/>
                          </a:solidFill>
                        </a:rPr>
                        <a:t>V1a </a:t>
                      </a:r>
                      <a:r>
                        <a:rPr lang="tr-TR" sz="1600" dirty="0" err="1">
                          <a:solidFill>
                            <a:schemeClr val="bg1"/>
                          </a:solidFill>
                        </a:rPr>
                        <a:t>selektif</a:t>
                      </a:r>
                      <a:endParaRPr lang="tr-T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111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err="1"/>
                        <a:t>Relcovaptan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111">
                <a:tc gridSpan="2">
                  <a:txBody>
                    <a:bodyPr/>
                    <a:lstStyle/>
                    <a:p>
                      <a:pPr algn="l"/>
                      <a:r>
                        <a:rPr lang="tr-TR" sz="1600" dirty="0">
                          <a:solidFill>
                            <a:schemeClr val="bg1"/>
                          </a:solidFill>
                        </a:rPr>
                        <a:t>V1b </a:t>
                      </a:r>
                      <a:r>
                        <a:rPr lang="tr-TR" sz="1600" dirty="0" err="1">
                          <a:solidFill>
                            <a:schemeClr val="bg1"/>
                          </a:solidFill>
                        </a:rPr>
                        <a:t>selektif</a:t>
                      </a:r>
                      <a:endParaRPr lang="tr-T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111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err="1"/>
                        <a:t>Nelivaptan</a:t>
                      </a:r>
                      <a:r>
                        <a:rPr lang="tr-TR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111">
                <a:tc gridSpan="2">
                  <a:txBody>
                    <a:bodyPr/>
                    <a:lstStyle/>
                    <a:p>
                      <a:pPr algn="l"/>
                      <a:r>
                        <a:rPr lang="tr-TR" sz="1600" dirty="0">
                          <a:solidFill>
                            <a:schemeClr val="bg1"/>
                          </a:solidFill>
                        </a:rPr>
                        <a:t>V2 </a:t>
                      </a:r>
                      <a:r>
                        <a:rPr lang="tr-TR" sz="1600" dirty="0" err="1">
                          <a:solidFill>
                            <a:schemeClr val="bg1"/>
                          </a:solidFill>
                        </a:rPr>
                        <a:t>selektif</a:t>
                      </a:r>
                      <a:endParaRPr lang="tr-T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111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err="1"/>
                        <a:t>Lixivaptan</a:t>
                      </a:r>
                      <a:r>
                        <a:rPr lang="tr-TR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Oral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8111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err="1"/>
                        <a:t>Mozavaptan</a:t>
                      </a:r>
                      <a:r>
                        <a:rPr lang="tr-TR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8111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err="1"/>
                        <a:t>Satavaptan</a:t>
                      </a:r>
                      <a:r>
                        <a:rPr lang="tr-TR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Oral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8111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err="1"/>
                        <a:t>Tolvaptan</a:t>
                      </a:r>
                      <a:r>
                        <a:rPr lang="tr-TR" sz="1600" dirty="0"/>
                        <a:t> 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Oral 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1592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3"/>
          <p:cNvPicPr>
            <a:picLocks noChangeAspect="1"/>
          </p:cNvPicPr>
          <p:nvPr/>
        </p:nvPicPr>
        <p:blipFill>
          <a:blip r:embed="rId2"/>
          <a:srcRect l="17392" t="24051" r="43478" b="64557"/>
          <a:stretch>
            <a:fillRect/>
          </a:stretch>
        </p:blipFill>
        <p:spPr>
          <a:xfrm>
            <a:off x="428596" y="285728"/>
            <a:ext cx="8286808" cy="1553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6" name="5 Yuvarlatılmış Dikdörtgen"/>
          <p:cNvSpPr/>
          <p:nvPr/>
        </p:nvSpPr>
        <p:spPr>
          <a:xfrm>
            <a:off x="391662" y="5357826"/>
            <a:ext cx="8358246" cy="10001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/>
              <a:t>Kalp yetmezliğine bağlı </a:t>
            </a:r>
            <a:r>
              <a:rPr lang="tr-TR" dirty="0" err="1"/>
              <a:t>konjesyona</a:t>
            </a:r>
            <a:r>
              <a:rPr lang="tr-TR" dirty="0"/>
              <a:t> ait semptomların düzelmesi açısından değerlendirilmelidir.</a:t>
            </a:r>
          </a:p>
        </p:txBody>
      </p:sp>
      <p:pic>
        <p:nvPicPr>
          <p:cNvPr id="2050" name="Picture 2" descr="Image not available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0658" y="2120084"/>
            <a:ext cx="5143536" cy="29756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2052" name="Picture 4" descr="Image not available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120084"/>
            <a:ext cx="2928945" cy="29519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2" name="Dikdörtgen 1"/>
          <p:cNvSpPr/>
          <p:nvPr/>
        </p:nvSpPr>
        <p:spPr>
          <a:xfrm>
            <a:off x="429762" y="2852936"/>
            <a:ext cx="219898" cy="18002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4716016" y="4855287"/>
            <a:ext cx="3600400" cy="288032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6918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 txBox="1">
            <a:spLocks/>
          </p:cNvSpPr>
          <p:nvPr/>
        </p:nvSpPr>
        <p:spPr>
          <a:xfrm>
            <a:off x="285720" y="274638"/>
            <a:ext cx="8572560" cy="11540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Tolvaptan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a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selective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oral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vasopressin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V2-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receptor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antagonist,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hyponatremia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.</a:t>
            </a:r>
            <a:b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Schrier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RW,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Gross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P,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Gheorghiade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M,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Berl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T,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Verbalis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JG,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Czerwiec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FS,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Orlandi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C.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SALT </a:t>
            </a:r>
            <a:r>
              <a:rPr kumimoji="0" lang="tr-T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Investigators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Engl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J </a:t>
            </a:r>
            <a:r>
              <a:rPr kumimoji="0" lang="tr-TR" sz="140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Med</a:t>
            </a:r>
            <a:r>
              <a:rPr kumimoji="0" lang="tr-TR" sz="14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. 2006;355(20):2099.</a:t>
            </a:r>
          </a:p>
        </p:txBody>
      </p:sp>
      <p:sp>
        <p:nvSpPr>
          <p:cNvPr id="5" name="4 Yuvarlatılmış Çapraz Köşeli Dikdörtgen"/>
          <p:cNvSpPr/>
          <p:nvPr/>
        </p:nvSpPr>
        <p:spPr>
          <a:xfrm>
            <a:off x="347633" y="1552562"/>
            <a:ext cx="8501122" cy="1857388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tr-T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Övolemik</a:t>
            </a:r>
            <a:r>
              <a:rPr lang="tr-T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tr-T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hipervolemik</a:t>
            </a:r>
            <a:r>
              <a:rPr lang="tr-T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kronik </a:t>
            </a:r>
            <a:r>
              <a:rPr lang="tr-T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hipoNa</a:t>
            </a:r>
            <a:r>
              <a:rPr lang="tr-T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(120-135 </a:t>
            </a:r>
            <a:r>
              <a:rPr lang="tr-TR" sz="11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mmol</a:t>
            </a:r>
            <a:r>
              <a:rPr lang="tr-TR" sz="1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/L</a:t>
            </a:r>
            <a:r>
              <a:rPr lang="tr-T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>
              <a:lnSpc>
                <a:spcPct val="150000"/>
              </a:lnSpc>
              <a:defRPr/>
            </a:pPr>
            <a:r>
              <a:rPr lang="tr-T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Nörolojik semptomu olmayan hastalar</a:t>
            </a:r>
          </a:p>
          <a:p>
            <a:pPr algn="ctr">
              <a:lnSpc>
                <a:spcPct val="150000"/>
              </a:lnSpc>
              <a:defRPr/>
            </a:pPr>
            <a:r>
              <a:rPr lang="tr-T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Çok merkezli, RÇK, </a:t>
            </a:r>
            <a:r>
              <a:rPr lang="tr-TR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plasebo</a:t>
            </a:r>
            <a:r>
              <a:rPr lang="tr-T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kontrollü 2 çalışma, 30 gün izlem</a:t>
            </a:r>
          </a:p>
          <a:p>
            <a:pPr algn="ctr">
              <a:lnSpc>
                <a:spcPct val="150000"/>
              </a:lnSpc>
              <a:defRPr/>
            </a:pPr>
            <a:r>
              <a:rPr lang="tr-T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225 hasta </a:t>
            </a:r>
            <a:r>
              <a:rPr lang="tr-TR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Tolvaptan</a:t>
            </a:r>
            <a:r>
              <a:rPr lang="tr-T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(15 → 30 → 60 mg/gün oral), 223 hasta </a:t>
            </a:r>
            <a:r>
              <a:rPr lang="tr-TR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Plasebo</a:t>
            </a:r>
            <a:endParaRPr lang="tr-T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12289"/>
            <a:ext cx="6286544" cy="284566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7" name="6 Metin kutusu"/>
          <p:cNvSpPr txBox="1"/>
          <p:nvPr/>
        </p:nvSpPr>
        <p:spPr>
          <a:xfrm>
            <a:off x="6786578" y="4788298"/>
            <a:ext cx="2000264" cy="156966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r-TR" sz="1600" dirty="0">
                <a:solidFill>
                  <a:schemeClr val="tx1"/>
                </a:solidFill>
              </a:rPr>
              <a:t>Yan etki: </a:t>
            </a:r>
          </a:p>
          <a:p>
            <a:pPr algn="ctr">
              <a:defRPr/>
            </a:pPr>
            <a:endParaRPr lang="tr-TR" sz="16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tr-TR" sz="1600" dirty="0">
                <a:solidFill>
                  <a:schemeClr val="tx1"/>
                </a:solidFill>
              </a:rPr>
              <a:t>Halsizlik</a:t>
            </a:r>
          </a:p>
          <a:p>
            <a:pPr algn="ctr">
              <a:defRPr/>
            </a:pPr>
            <a:r>
              <a:rPr lang="tr-TR" sz="1600" dirty="0">
                <a:solidFill>
                  <a:schemeClr val="tx1"/>
                </a:solidFill>
              </a:rPr>
              <a:t>Susama hissi</a:t>
            </a:r>
          </a:p>
          <a:p>
            <a:pPr algn="ctr">
              <a:defRPr/>
            </a:pPr>
            <a:r>
              <a:rPr lang="tr-TR" sz="1600" dirty="0">
                <a:solidFill>
                  <a:schemeClr val="tx1"/>
                </a:solidFill>
              </a:rPr>
              <a:t>Ağız kuruluğu </a:t>
            </a:r>
          </a:p>
          <a:p>
            <a:pPr algn="ctr">
              <a:defRPr/>
            </a:pPr>
            <a:r>
              <a:rPr lang="tr-TR" sz="1600" dirty="0">
                <a:solidFill>
                  <a:schemeClr val="tx1"/>
                </a:solidFill>
              </a:rPr>
              <a:t>Sık idrara çıkma</a:t>
            </a:r>
          </a:p>
        </p:txBody>
      </p:sp>
      <p:sp>
        <p:nvSpPr>
          <p:cNvPr id="8" name="7 Oval"/>
          <p:cNvSpPr/>
          <p:nvPr/>
        </p:nvSpPr>
        <p:spPr>
          <a:xfrm>
            <a:off x="5591182" y="5481652"/>
            <a:ext cx="357190" cy="35719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Oval"/>
          <p:cNvSpPr/>
          <p:nvPr/>
        </p:nvSpPr>
        <p:spPr>
          <a:xfrm>
            <a:off x="2776525" y="5486414"/>
            <a:ext cx="357190" cy="35719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Yuvarlatılmış Çapraz Köşeli Dikdörtgen"/>
          <p:cNvSpPr/>
          <p:nvPr/>
        </p:nvSpPr>
        <p:spPr>
          <a:xfrm>
            <a:off x="6786578" y="3500438"/>
            <a:ext cx="2000264" cy="1214446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600" dirty="0"/>
              <a:t>Serum </a:t>
            </a:r>
            <a:r>
              <a:rPr lang="tr-TR" sz="1600" dirty="0" err="1"/>
              <a:t>Na</a:t>
            </a:r>
            <a:r>
              <a:rPr lang="tr-TR" sz="1600" dirty="0"/>
              <a:t> artışı</a:t>
            </a:r>
          </a:p>
          <a:p>
            <a:pPr algn="ctr">
              <a:lnSpc>
                <a:spcPct val="150000"/>
              </a:lnSpc>
            </a:pPr>
            <a:r>
              <a:rPr lang="tr-TR" sz="1600" dirty="0"/>
              <a:t>TVP: 7 </a:t>
            </a:r>
            <a:r>
              <a:rPr lang="tr-TR" sz="1600" dirty="0" err="1"/>
              <a:t>mmol</a:t>
            </a:r>
            <a:r>
              <a:rPr lang="tr-TR" sz="1600" dirty="0"/>
              <a:t>/L</a:t>
            </a:r>
          </a:p>
          <a:p>
            <a:pPr algn="ctr">
              <a:lnSpc>
                <a:spcPct val="150000"/>
              </a:lnSpc>
            </a:pPr>
            <a:r>
              <a:rPr lang="tr-TR" sz="1600" dirty="0" err="1"/>
              <a:t>Pls</a:t>
            </a:r>
            <a:r>
              <a:rPr lang="tr-TR" sz="1600" dirty="0"/>
              <a:t>: 2.5 </a:t>
            </a:r>
            <a:r>
              <a:rPr lang="tr-TR" sz="1600" dirty="0" err="1"/>
              <a:t>mmol</a:t>
            </a:r>
            <a:r>
              <a:rPr lang="tr-TR" sz="1600" dirty="0"/>
              <a:t>/L</a:t>
            </a:r>
          </a:p>
        </p:txBody>
      </p:sp>
      <p:sp>
        <p:nvSpPr>
          <p:cNvPr id="11" name="10 Dikdörtgen"/>
          <p:cNvSpPr/>
          <p:nvPr/>
        </p:nvSpPr>
        <p:spPr>
          <a:xfrm>
            <a:off x="7215206" y="4795847"/>
            <a:ext cx="1071570" cy="285752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104414" cy="15144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0272" y="914378"/>
            <a:ext cx="1476375" cy="200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Yuvarlatılmış Dikdörtgen 3"/>
          <p:cNvSpPr/>
          <p:nvPr/>
        </p:nvSpPr>
        <p:spPr>
          <a:xfrm>
            <a:off x="500034" y="1988840"/>
            <a:ext cx="8104414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600" dirty="0"/>
              <a:t>SALT 1 ve 2 çalışmalarında </a:t>
            </a:r>
            <a:r>
              <a:rPr lang="tr-TR" sz="1600" dirty="0" err="1"/>
              <a:t>tolvaptan</a:t>
            </a:r>
            <a:r>
              <a:rPr lang="tr-TR" sz="1600" dirty="0"/>
              <a:t> kesildikten sonra </a:t>
            </a:r>
            <a:r>
              <a:rPr lang="tr-TR" sz="1600" dirty="0" err="1"/>
              <a:t>NA’u</a:t>
            </a:r>
            <a:r>
              <a:rPr lang="tr-TR" sz="1600" dirty="0"/>
              <a:t> düşen 111 hasta çalışmaya alınmış ve </a:t>
            </a:r>
            <a:r>
              <a:rPr lang="tr-TR" sz="1600" dirty="0" err="1"/>
              <a:t>tolvaptanın</a:t>
            </a:r>
            <a:r>
              <a:rPr lang="tr-TR" sz="1600" dirty="0"/>
              <a:t> 2 yıllık uzun dönem etkinlik araştırılmış.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144239"/>
            <a:ext cx="5872166" cy="35251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6" name="6 Metin kutusu"/>
          <p:cNvSpPr txBox="1"/>
          <p:nvPr/>
        </p:nvSpPr>
        <p:spPr>
          <a:xfrm>
            <a:off x="6660232" y="3284984"/>
            <a:ext cx="1944216" cy="329320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tr-TR" sz="1600" dirty="0">
                <a:solidFill>
                  <a:srgbClr val="FF0000"/>
                </a:solidFill>
              </a:rPr>
              <a:t>Alt grup:</a:t>
            </a:r>
          </a:p>
          <a:p>
            <a:pPr>
              <a:defRPr/>
            </a:pPr>
            <a:r>
              <a:rPr lang="tr-TR" sz="1600" dirty="0">
                <a:solidFill>
                  <a:schemeClr val="tx1"/>
                </a:solidFill>
              </a:rPr>
              <a:t>KKY,</a:t>
            </a:r>
            <a:r>
              <a:rPr lang="tr-TR" sz="1600" dirty="0" err="1">
                <a:solidFill>
                  <a:schemeClr val="tx1"/>
                </a:solidFill>
              </a:rPr>
              <a:t>Kc</a:t>
            </a:r>
            <a:r>
              <a:rPr lang="tr-TR" sz="1600" dirty="0">
                <a:solidFill>
                  <a:schemeClr val="tx1"/>
                </a:solidFill>
              </a:rPr>
              <a:t> S ve SİADH benzer sonuçlar.</a:t>
            </a:r>
          </a:p>
          <a:p>
            <a:pPr>
              <a:defRPr/>
            </a:pPr>
            <a:endParaRPr lang="tr-TR" sz="1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tr-TR" sz="1600" dirty="0">
                <a:solidFill>
                  <a:srgbClr val="FF0000"/>
                </a:solidFill>
              </a:rPr>
              <a:t>Yan etki: </a:t>
            </a:r>
            <a:r>
              <a:rPr lang="tr-TR" sz="1600" dirty="0">
                <a:solidFill>
                  <a:schemeClr val="tx1"/>
                </a:solidFill>
              </a:rPr>
              <a:t>Halsizlik </a:t>
            </a:r>
          </a:p>
          <a:p>
            <a:pPr>
              <a:defRPr/>
            </a:pPr>
            <a:r>
              <a:rPr lang="tr-TR" sz="1600" dirty="0">
                <a:solidFill>
                  <a:schemeClr val="tx1"/>
                </a:solidFill>
              </a:rPr>
              <a:t>Susama hissi</a:t>
            </a:r>
          </a:p>
          <a:p>
            <a:pPr>
              <a:defRPr/>
            </a:pPr>
            <a:r>
              <a:rPr lang="tr-TR" sz="1600" dirty="0">
                <a:solidFill>
                  <a:schemeClr val="tx1"/>
                </a:solidFill>
              </a:rPr>
              <a:t>Ağız kuruluğu</a:t>
            </a:r>
          </a:p>
          <a:p>
            <a:pPr>
              <a:defRPr/>
            </a:pPr>
            <a:r>
              <a:rPr lang="tr-TR" sz="1600" dirty="0">
                <a:solidFill>
                  <a:schemeClr val="tx1"/>
                </a:solidFill>
              </a:rPr>
              <a:t>Sık idrara çıkma</a:t>
            </a:r>
          </a:p>
          <a:p>
            <a:pPr>
              <a:defRPr/>
            </a:pPr>
            <a:endParaRPr lang="tr-TR" sz="1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tr-TR" sz="1600" dirty="0">
                <a:solidFill>
                  <a:schemeClr val="tx1"/>
                </a:solidFill>
              </a:rPr>
              <a:t>%5.4 hastada   </a:t>
            </a:r>
            <a:r>
              <a:rPr lang="tr-TR" sz="1600" dirty="0" err="1">
                <a:solidFill>
                  <a:schemeClr val="tx1"/>
                </a:solidFill>
              </a:rPr>
              <a:t>tdv</a:t>
            </a:r>
            <a:r>
              <a:rPr lang="tr-TR" sz="1600" dirty="0">
                <a:solidFill>
                  <a:schemeClr val="tx1"/>
                </a:solidFill>
              </a:rPr>
              <a:t> kesilmiş</a:t>
            </a:r>
          </a:p>
        </p:txBody>
      </p:sp>
      <p:sp>
        <p:nvSpPr>
          <p:cNvPr id="7" name="Yuvarlatılmış Dikdörtgen 6"/>
          <p:cNvSpPr/>
          <p:nvPr/>
        </p:nvSpPr>
        <p:spPr>
          <a:xfrm>
            <a:off x="4788024" y="3216247"/>
            <a:ext cx="1512168" cy="35676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err="1"/>
              <a:t>Na</a:t>
            </a:r>
            <a:r>
              <a:rPr lang="tr-TR" sz="1400" dirty="0"/>
              <a:t>&gt;135 </a:t>
            </a:r>
            <a:r>
              <a:rPr lang="tr-TR" sz="1000" dirty="0" err="1"/>
              <a:t>mmol</a:t>
            </a:r>
            <a:r>
              <a:rPr lang="tr-TR" sz="1000" dirty="0"/>
              <a:t>/L</a:t>
            </a:r>
          </a:p>
        </p:txBody>
      </p:sp>
    </p:spTree>
    <p:extLst>
      <p:ext uri="{BB962C8B-B14F-4D97-AF65-F5344CB8AC3E}">
        <p14:creationId xmlns:p14="http://schemas.microsoft.com/office/powerpoint/2010/main" val="10020217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Yuvarlatılmış Dikdörtgen 4"/>
          <p:cNvSpPr/>
          <p:nvPr/>
        </p:nvSpPr>
        <p:spPr>
          <a:xfrm>
            <a:off x="357158" y="1071546"/>
            <a:ext cx="8286808" cy="1224136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600" dirty="0"/>
              <a:t>EF&lt;%40 olan yatan </a:t>
            </a:r>
            <a:r>
              <a:rPr lang="tr-TR" sz="1600" dirty="0" err="1"/>
              <a:t>KKY’li</a:t>
            </a:r>
            <a:r>
              <a:rPr lang="tr-TR" sz="1600" dirty="0"/>
              <a:t> hastalar, </a:t>
            </a:r>
            <a:r>
              <a:rPr lang="tr-TR" sz="1600" dirty="0" err="1"/>
              <a:t>Prospektif</a:t>
            </a:r>
            <a:r>
              <a:rPr lang="tr-TR" sz="1600" dirty="0"/>
              <a:t>, RCT, çift kör, </a:t>
            </a:r>
            <a:r>
              <a:rPr lang="tr-TR" sz="1600" dirty="0" err="1"/>
              <a:t>plasebo</a:t>
            </a:r>
            <a:r>
              <a:rPr lang="tr-TR" sz="1600" dirty="0"/>
              <a:t> (+)</a:t>
            </a:r>
          </a:p>
          <a:p>
            <a:pPr algn="ctr">
              <a:lnSpc>
                <a:spcPct val="150000"/>
              </a:lnSpc>
            </a:pPr>
            <a:r>
              <a:rPr lang="tr-TR" sz="1600" dirty="0"/>
              <a:t>Yatıştan sonra ilk 48 saatte </a:t>
            </a:r>
            <a:r>
              <a:rPr lang="tr-TR" sz="1600" dirty="0" err="1"/>
              <a:t>tolvaptan</a:t>
            </a:r>
            <a:r>
              <a:rPr lang="tr-TR" sz="1600" dirty="0"/>
              <a:t> 30 mg/gün başlanmış.</a:t>
            </a:r>
          </a:p>
          <a:p>
            <a:pPr algn="ctr">
              <a:lnSpc>
                <a:spcPct val="150000"/>
              </a:lnSpc>
            </a:pPr>
            <a:r>
              <a:rPr lang="tr-TR" sz="1600" dirty="0"/>
              <a:t>Ortalama takip süresi 10 ay, 330 hasta</a:t>
            </a:r>
          </a:p>
        </p:txBody>
      </p:sp>
      <p:sp>
        <p:nvSpPr>
          <p:cNvPr id="9" name="Yuvarlatılmış Dikdörtgen 8"/>
          <p:cNvSpPr/>
          <p:nvPr/>
        </p:nvSpPr>
        <p:spPr>
          <a:xfrm>
            <a:off x="3571868" y="4071942"/>
            <a:ext cx="5186370" cy="2714644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400" b="1" dirty="0" err="1">
                <a:solidFill>
                  <a:schemeClr val="bg1"/>
                </a:solidFill>
              </a:rPr>
              <a:t>Tolvaptan</a:t>
            </a:r>
            <a:r>
              <a:rPr lang="tr-TR" sz="1400" b="1" dirty="0">
                <a:solidFill>
                  <a:schemeClr val="bg1"/>
                </a:solidFill>
              </a:rPr>
              <a:t> grubunda</a:t>
            </a:r>
          </a:p>
          <a:p>
            <a:pPr algn="ctr">
              <a:lnSpc>
                <a:spcPct val="150000"/>
              </a:lnSpc>
            </a:pPr>
            <a:r>
              <a:rPr lang="tr-TR" sz="1400" b="1" dirty="0">
                <a:solidFill>
                  <a:schemeClr val="bg1"/>
                </a:solidFill>
              </a:rPr>
              <a:t>1 ve 7. günde daha etkin kilo kaybı</a:t>
            </a:r>
          </a:p>
          <a:p>
            <a:pPr algn="ctr">
              <a:lnSpc>
                <a:spcPct val="150000"/>
              </a:lnSpc>
            </a:pPr>
            <a:r>
              <a:rPr lang="tr-TR" sz="1400" b="1" dirty="0" err="1">
                <a:solidFill>
                  <a:schemeClr val="bg1"/>
                </a:solidFill>
              </a:rPr>
              <a:t>Ortopne</a:t>
            </a:r>
            <a:r>
              <a:rPr lang="tr-TR" sz="1400" b="1" dirty="0">
                <a:solidFill>
                  <a:schemeClr val="bg1"/>
                </a:solidFill>
              </a:rPr>
              <a:t>, JVD, ödem ve </a:t>
            </a:r>
            <a:r>
              <a:rPr lang="tr-TR" sz="1400" b="1" dirty="0" err="1">
                <a:solidFill>
                  <a:schemeClr val="bg1"/>
                </a:solidFill>
              </a:rPr>
              <a:t>rallerde</a:t>
            </a:r>
            <a:r>
              <a:rPr lang="tr-TR" sz="1400" b="1" dirty="0">
                <a:solidFill>
                  <a:schemeClr val="bg1"/>
                </a:solidFill>
              </a:rPr>
              <a:t> erken iyileşme ve 3. günden sonra </a:t>
            </a:r>
            <a:r>
              <a:rPr lang="tr-TR" sz="1400" b="1" dirty="0" err="1">
                <a:solidFill>
                  <a:schemeClr val="bg1"/>
                </a:solidFill>
              </a:rPr>
              <a:t>plaseboya</a:t>
            </a:r>
            <a:r>
              <a:rPr lang="tr-TR" sz="1400" b="1" dirty="0">
                <a:solidFill>
                  <a:schemeClr val="bg1"/>
                </a:solidFill>
              </a:rPr>
              <a:t> göre üstün</a:t>
            </a:r>
          </a:p>
          <a:p>
            <a:pPr algn="ctr"/>
            <a:endParaRPr lang="tr-TR" sz="1400" dirty="0"/>
          </a:p>
          <a:p>
            <a:pPr algn="ctr">
              <a:lnSpc>
                <a:spcPct val="150000"/>
              </a:lnSpc>
            </a:pPr>
            <a:r>
              <a:rPr lang="tr-TR" sz="1400" dirty="0"/>
              <a:t>Genel klinik iyileşme sonuçları benzer</a:t>
            </a:r>
          </a:p>
          <a:p>
            <a:pPr algn="ctr"/>
            <a:endParaRPr lang="tr-TR" sz="1400" dirty="0"/>
          </a:p>
          <a:p>
            <a:pPr algn="ctr">
              <a:lnSpc>
                <a:spcPct val="150000"/>
              </a:lnSpc>
            </a:pPr>
            <a:r>
              <a:rPr lang="tr-TR" sz="1400" dirty="0"/>
              <a:t>Ciddi yan etki benzer </a:t>
            </a:r>
          </a:p>
        </p:txBody>
      </p:sp>
      <p:pic>
        <p:nvPicPr>
          <p:cNvPr id="7" name="Picture 13" descr="Cover"/>
          <p:cNvPicPr>
            <a:picLocks noChangeAspect="1" noChangeArrowheads="1"/>
          </p:cNvPicPr>
          <p:nvPr/>
        </p:nvPicPr>
        <p:blipFill>
          <a:blip r:embed="rId2" cstate="print"/>
          <a:srcRect l="54576" t="-2604"/>
          <a:stretch>
            <a:fillRect/>
          </a:stretch>
        </p:blipFill>
        <p:spPr bwMode="auto">
          <a:xfrm>
            <a:off x="357158" y="4572008"/>
            <a:ext cx="3071834" cy="221457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8" name="Picture 13" descr="Cover"/>
          <p:cNvPicPr>
            <a:picLocks noChangeAspect="1" noChangeArrowheads="1"/>
          </p:cNvPicPr>
          <p:nvPr/>
        </p:nvPicPr>
        <p:blipFill>
          <a:blip r:embed="rId3" cstate="print"/>
          <a:srcRect l="-471" t="-1443" r="49725" b="868"/>
          <a:stretch>
            <a:fillRect/>
          </a:stretch>
        </p:blipFill>
        <p:spPr bwMode="auto">
          <a:xfrm>
            <a:off x="357158" y="2357430"/>
            <a:ext cx="3071834" cy="21431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4"/>
          <a:srcRect l="19141" t="27083" r="39062" b="65278"/>
          <a:stretch>
            <a:fillRect/>
          </a:stretch>
        </p:blipFill>
        <p:spPr bwMode="auto">
          <a:xfrm>
            <a:off x="357158" y="214290"/>
            <a:ext cx="8286808" cy="7858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10" name="9 Yuvarlatılmış Çapraz Köşeli Dikdörtgen"/>
          <p:cNvSpPr/>
          <p:nvPr/>
        </p:nvSpPr>
        <p:spPr>
          <a:xfrm>
            <a:off x="3643306" y="2357430"/>
            <a:ext cx="5000660" cy="1643074"/>
          </a:xfrm>
          <a:prstGeom prst="round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tr-TR" sz="1600" b="1" dirty="0">
                <a:solidFill>
                  <a:schemeClr val="bg1"/>
                </a:solidFill>
              </a:rPr>
              <a:t>Tüm nedenlere bağlı </a:t>
            </a:r>
          </a:p>
          <a:p>
            <a:pPr algn="ctr">
              <a:lnSpc>
                <a:spcPct val="200000"/>
              </a:lnSpc>
            </a:pPr>
            <a:r>
              <a:rPr lang="tr-TR" sz="1600" b="1" dirty="0" err="1">
                <a:solidFill>
                  <a:schemeClr val="bg1"/>
                </a:solidFill>
              </a:rPr>
              <a:t>Mortalite</a:t>
            </a:r>
            <a:r>
              <a:rPr lang="tr-TR" sz="1600" b="1" dirty="0">
                <a:solidFill>
                  <a:schemeClr val="bg1"/>
                </a:solidFill>
              </a:rPr>
              <a:t>, KV ölüm, KKY nedeniyle yatış BENZER.</a:t>
            </a:r>
          </a:p>
        </p:txBody>
      </p:sp>
      <p:sp>
        <p:nvSpPr>
          <p:cNvPr id="11" name="10 Dikdörtgen"/>
          <p:cNvSpPr/>
          <p:nvPr/>
        </p:nvSpPr>
        <p:spPr>
          <a:xfrm>
            <a:off x="1606108" y="2357430"/>
            <a:ext cx="857256" cy="142876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Dikdörtgen"/>
          <p:cNvSpPr/>
          <p:nvPr/>
        </p:nvSpPr>
        <p:spPr>
          <a:xfrm>
            <a:off x="785786" y="4572008"/>
            <a:ext cx="2357454" cy="214314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35337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6608832"/>
            <a:ext cx="2464232" cy="249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6715148"/>
            <a:ext cx="1836682" cy="142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8 Tablo"/>
          <p:cNvGraphicFramePr>
            <a:graphicFrameLocks noGrp="1"/>
          </p:cNvGraphicFramePr>
          <p:nvPr/>
        </p:nvGraphicFramePr>
        <p:xfrm>
          <a:off x="357158" y="3786190"/>
          <a:ext cx="8501122" cy="2714643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3967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3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0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dirty="0" err="1"/>
                        <a:t>Endikasyon</a:t>
                      </a:r>
                      <a:r>
                        <a:rPr lang="tr-T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dirty="0"/>
                        <a:t>Tedavi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4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700" dirty="0"/>
                        <a:t>Serum </a:t>
                      </a:r>
                      <a:r>
                        <a:rPr lang="tr-TR" sz="1700" dirty="0" err="1"/>
                        <a:t>Na’u</a:t>
                      </a:r>
                      <a:r>
                        <a:rPr lang="tr-TR" sz="1700" dirty="0"/>
                        <a:t> çok düşük veya hızla düşen şiddetli </a:t>
                      </a:r>
                      <a:r>
                        <a:rPr lang="tr-TR" sz="1700" dirty="0" err="1"/>
                        <a:t>semptomatik</a:t>
                      </a:r>
                      <a:r>
                        <a:rPr lang="tr-TR" sz="1700" dirty="0"/>
                        <a:t> hasta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700" dirty="0"/>
                        <a:t>%3 </a:t>
                      </a:r>
                      <a:r>
                        <a:rPr lang="tr-TR" sz="1700" dirty="0" err="1"/>
                        <a:t>NaCl</a:t>
                      </a:r>
                      <a:r>
                        <a:rPr lang="tr-TR" sz="1700" dirty="0"/>
                        <a:t> + </a:t>
                      </a:r>
                      <a:r>
                        <a:rPr lang="tr-TR" sz="1700" dirty="0" err="1"/>
                        <a:t>loop</a:t>
                      </a:r>
                      <a:r>
                        <a:rPr lang="tr-TR" sz="1700" dirty="0"/>
                        <a:t> </a:t>
                      </a:r>
                      <a:r>
                        <a:rPr lang="tr-TR" sz="1700" dirty="0" err="1"/>
                        <a:t>diüretik</a:t>
                      </a:r>
                      <a:endParaRPr lang="tr-TR" sz="17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700" dirty="0"/>
                        <a:t>Hafif/orta semptomlu hasta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700" dirty="0"/>
                        <a:t>Sıvı kısıtlaması (1L/gün) ± </a:t>
                      </a:r>
                      <a:r>
                        <a:rPr lang="tr-TR" sz="1700" dirty="0" err="1"/>
                        <a:t>loop</a:t>
                      </a:r>
                      <a:r>
                        <a:rPr lang="tr-TR" sz="1700" dirty="0"/>
                        <a:t> </a:t>
                      </a:r>
                      <a:r>
                        <a:rPr lang="tr-TR" sz="1700" dirty="0" err="1"/>
                        <a:t>diüretik</a:t>
                      </a:r>
                      <a:endParaRPr lang="tr-TR" sz="17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700" dirty="0"/>
                        <a:t>Tedavilere yanıtsız serum </a:t>
                      </a:r>
                      <a:r>
                        <a:rPr lang="tr-TR" sz="1700" dirty="0" err="1"/>
                        <a:t>Na</a:t>
                      </a:r>
                      <a:endParaRPr lang="tr-TR" sz="17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700" dirty="0"/>
                        <a:t>Sıkı sıvı kısıtlaması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700" dirty="0" err="1">
                          <a:solidFill>
                            <a:srgbClr val="FF0000"/>
                          </a:solidFill>
                        </a:rPr>
                        <a:t>Vaptanlar</a:t>
                      </a:r>
                      <a:r>
                        <a:rPr lang="tr-TR" sz="1700" dirty="0"/>
                        <a:t>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Resim 4">
            <a:extLst>
              <a:ext uri="{FF2B5EF4-FFF2-40B4-BE49-F238E27FC236}">
                <a16:creationId xmlns:a16="http://schemas.microsoft.com/office/drawing/2014/main" id="{4A8D0A1F-7226-DA39-59C1-891CF6917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9" y="347709"/>
            <a:ext cx="6140384" cy="2001172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268BC005-6070-C784-9A4A-28FCBAD22DD2}"/>
              </a:ext>
            </a:extLst>
          </p:cNvPr>
          <p:cNvSpPr txBox="1"/>
          <p:nvPr/>
        </p:nvSpPr>
        <p:spPr>
          <a:xfrm>
            <a:off x="539552" y="2359915"/>
            <a:ext cx="5688632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>
            <a:spAutoFit/>
          </a:bodyPr>
          <a:lstStyle/>
          <a:p>
            <a:r>
              <a:rPr lang="tr-TR" dirty="0"/>
              <a:t>«</a:t>
            </a:r>
            <a:r>
              <a:rPr lang="en-US" dirty="0"/>
              <a:t>can be considered to increase serum sodium and diuresis in patients with persistent </a:t>
            </a:r>
            <a:r>
              <a:rPr lang="en-US" dirty="0" err="1"/>
              <a:t>hyponatraemia</a:t>
            </a:r>
            <a:r>
              <a:rPr lang="en-US" dirty="0"/>
              <a:t> and congestion</a:t>
            </a:r>
            <a:r>
              <a:rPr lang="tr-TR" dirty="0"/>
              <a:t>»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643050"/>
            <a:ext cx="5929354" cy="307183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285728"/>
            <a:ext cx="8286808" cy="12144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06" y="1187610"/>
            <a:ext cx="1428759" cy="2411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7" name="6 Yuvarlatılmış Dikdörtgen"/>
          <p:cNvSpPr/>
          <p:nvPr/>
        </p:nvSpPr>
        <p:spPr>
          <a:xfrm>
            <a:off x="6500826" y="4786322"/>
            <a:ext cx="2214578" cy="192882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tr-TR" b="1" dirty="0" err="1"/>
              <a:t>Mortalite</a:t>
            </a:r>
            <a:r>
              <a:rPr lang="tr-TR" b="1" dirty="0"/>
              <a:t> üzerine etki  ???</a:t>
            </a:r>
          </a:p>
        </p:txBody>
      </p:sp>
      <p:sp>
        <p:nvSpPr>
          <p:cNvPr id="8" name="7 Yuvarlatılmış Dikdörtgen"/>
          <p:cNvSpPr/>
          <p:nvPr/>
        </p:nvSpPr>
        <p:spPr>
          <a:xfrm>
            <a:off x="6500826" y="1714488"/>
            <a:ext cx="2214578" cy="292895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tr-TR" sz="1600" b="1" dirty="0" err="1"/>
              <a:t>Hepatotoksisite</a:t>
            </a:r>
            <a:endParaRPr lang="tr-TR" sz="1600" b="1" dirty="0"/>
          </a:p>
          <a:p>
            <a:pPr algn="ctr">
              <a:lnSpc>
                <a:spcPct val="250000"/>
              </a:lnSpc>
            </a:pPr>
            <a:r>
              <a:rPr lang="tr-TR" sz="1600" b="1" dirty="0"/>
              <a:t>Hızlı </a:t>
            </a:r>
            <a:r>
              <a:rPr lang="tr-TR" sz="1600" b="1" dirty="0" err="1"/>
              <a:t>Na</a:t>
            </a:r>
            <a:r>
              <a:rPr lang="tr-TR" sz="1600" b="1" dirty="0"/>
              <a:t> yükselişi</a:t>
            </a:r>
          </a:p>
          <a:p>
            <a:pPr algn="ctr">
              <a:lnSpc>
                <a:spcPct val="250000"/>
              </a:lnSpc>
            </a:pPr>
            <a:r>
              <a:rPr lang="tr-TR" sz="1600" b="1" dirty="0"/>
              <a:t>Geri ödeme    (yüksek maliyet)</a:t>
            </a:r>
          </a:p>
        </p:txBody>
      </p:sp>
      <p:pic>
        <p:nvPicPr>
          <p:cNvPr id="9" name="İçerik Yer Tutucusu 3" descr="Screen Shot 2014-06-09 at 4.40.30 PM.png"/>
          <p:cNvPicPr>
            <a:picLocks/>
          </p:cNvPicPr>
          <p:nvPr/>
        </p:nvPicPr>
        <p:blipFill rotWithShape="1">
          <a:blip r:embed="rId5"/>
          <a:srcRect b="74544"/>
          <a:stretch/>
        </p:blipFill>
        <p:spPr bwMode="auto">
          <a:xfrm>
            <a:off x="428596" y="4786322"/>
            <a:ext cx="5929354" cy="19288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10" name="12 Dikdörtgen"/>
          <p:cNvSpPr/>
          <p:nvPr/>
        </p:nvSpPr>
        <p:spPr>
          <a:xfrm rot="16200000">
            <a:off x="-821537" y="5538777"/>
            <a:ext cx="2000264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</p:txBody>
      </p:sp>
      <p:sp>
        <p:nvSpPr>
          <p:cNvPr id="11" name="10 Yuvarlatılmış Dikdörtgen"/>
          <p:cNvSpPr/>
          <p:nvPr/>
        </p:nvSpPr>
        <p:spPr>
          <a:xfrm>
            <a:off x="442884" y="3105148"/>
            <a:ext cx="3914802" cy="538166"/>
          </a:xfrm>
          <a:prstGeom prst="roundRect">
            <a:avLst/>
          </a:prstGeom>
          <a:noFill/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Yuvarlatılmış Dikdörtgen"/>
          <p:cNvSpPr/>
          <p:nvPr/>
        </p:nvSpPr>
        <p:spPr>
          <a:xfrm>
            <a:off x="714348" y="6091256"/>
            <a:ext cx="5429288" cy="357190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30717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7650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Olgu-3</a:t>
            </a:r>
            <a:endParaRPr lang="tr-TR" dirty="0"/>
          </a:p>
        </p:txBody>
      </p:sp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12776"/>
            <a:ext cx="8401080" cy="34449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/>
              <a:t>Yatışının 4. günü 15 mg </a:t>
            </a:r>
            <a:r>
              <a:rPr lang="tr-TR" dirty="0" err="1"/>
              <a:t>tolvaptan</a:t>
            </a:r>
            <a:r>
              <a:rPr lang="tr-TR" dirty="0"/>
              <a:t> başlandı.</a:t>
            </a:r>
          </a:p>
          <a:p>
            <a:pPr>
              <a:lnSpc>
                <a:spcPct val="150000"/>
              </a:lnSpc>
            </a:pPr>
            <a:r>
              <a:rPr lang="tr-TR" dirty="0"/>
              <a:t>6. günde doz 30 </a:t>
            </a:r>
            <a:r>
              <a:rPr lang="tr-TR" dirty="0" err="1"/>
              <a:t>mg’a</a:t>
            </a:r>
            <a:r>
              <a:rPr lang="tr-TR" dirty="0"/>
              <a:t> yükseltildi.</a:t>
            </a: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srgbClr val="FF0000"/>
                </a:solidFill>
              </a:rPr>
              <a:t>Hedef: haftalık 5 </a:t>
            </a:r>
            <a:r>
              <a:rPr lang="tr-TR" dirty="0" err="1">
                <a:solidFill>
                  <a:srgbClr val="FF0000"/>
                </a:solidFill>
              </a:rPr>
              <a:t>mmol</a:t>
            </a:r>
            <a:r>
              <a:rPr lang="tr-TR" dirty="0">
                <a:solidFill>
                  <a:srgbClr val="FF0000"/>
                </a:solidFill>
              </a:rPr>
              <a:t>/L artış veya &gt;135 </a:t>
            </a:r>
            <a:r>
              <a:rPr lang="tr-TR" dirty="0" err="1">
                <a:solidFill>
                  <a:srgbClr val="FF0000"/>
                </a:solidFill>
              </a:rPr>
              <a:t>mmol</a:t>
            </a:r>
            <a:r>
              <a:rPr lang="tr-TR" dirty="0">
                <a:solidFill>
                  <a:srgbClr val="FF0000"/>
                </a:solidFill>
              </a:rPr>
              <a:t>/L</a:t>
            </a:r>
          </a:p>
          <a:p>
            <a:pPr>
              <a:lnSpc>
                <a:spcPct val="150000"/>
              </a:lnSpc>
            </a:pPr>
            <a:r>
              <a:rPr lang="tr-TR" dirty="0"/>
              <a:t>6-10 günler</a:t>
            </a:r>
          </a:p>
          <a:p>
            <a:pPr lvl="2">
              <a:lnSpc>
                <a:spcPct val="150000"/>
              </a:lnSpc>
            </a:pPr>
            <a:r>
              <a:rPr lang="tr-TR" dirty="0"/>
              <a:t>2.5-6 L/gün </a:t>
            </a:r>
            <a:r>
              <a:rPr lang="tr-TR" dirty="0" err="1"/>
              <a:t>diürez</a:t>
            </a:r>
            <a:endParaRPr lang="tr-TR" dirty="0"/>
          </a:p>
          <a:p>
            <a:pPr lvl="2">
              <a:lnSpc>
                <a:spcPct val="150000"/>
              </a:lnSpc>
            </a:pPr>
            <a:r>
              <a:rPr lang="tr-TR" dirty="0" err="1"/>
              <a:t>Konjesyona</a:t>
            </a:r>
            <a:r>
              <a:rPr lang="tr-TR" dirty="0"/>
              <a:t> ait semptomlarda gerileme</a:t>
            </a:r>
          </a:p>
          <a:p>
            <a:pPr lvl="2">
              <a:lnSpc>
                <a:spcPct val="150000"/>
              </a:lnSpc>
            </a:pPr>
            <a:r>
              <a:rPr lang="tr-TR" dirty="0"/>
              <a:t>PTÖ -/-</a:t>
            </a:r>
          </a:p>
          <a:p>
            <a:pPr lvl="2">
              <a:lnSpc>
                <a:spcPct val="150000"/>
              </a:lnSpc>
            </a:pPr>
            <a:r>
              <a:rPr lang="tr-TR" dirty="0"/>
              <a:t>10.gün: NA:133 </a:t>
            </a:r>
            <a:r>
              <a:rPr lang="tr-TR" dirty="0" err="1"/>
              <a:t>mmol</a:t>
            </a:r>
            <a:r>
              <a:rPr lang="tr-TR" dirty="0"/>
              <a:t>/L, kreatinin:1.9 mg/</a:t>
            </a:r>
            <a:r>
              <a:rPr lang="tr-TR" dirty="0" err="1"/>
              <a:t>dl</a:t>
            </a:r>
            <a:endParaRPr lang="tr-TR" dirty="0"/>
          </a:p>
        </p:txBody>
      </p:sp>
      <p:sp>
        <p:nvSpPr>
          <p:cNvPr id="4" name="3 Sağ Ok Belirtme Çizgisi"/>
          <p:cNvSpPr/>
          <p:nvPr/>
        </p:nvSpPr>
        <p:spPr>
          <a:xfrm>
            <a:off x="714348" y="5000636"/>
            <a:ext cx="5072098" cy="1643074"/>
          </a:xfrm>
          <a:prstGeom prst="rightArrowCallout">
            <a:avLst>
              <a:gd name="adj1" fmla="val 25000"/>
              <a:gd name="adj2" fmla="val 21981"/>
              <a:gd name="adj3" fmla="val 27013"/>
              <a:gd name="adj4" fmla="val 80885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Serum </a:t>
            </a:r>
            <a:r>
              <a:rPr lang="tr-TR" b="1" dirty="0" err="1">
                <a:solidFill>
                  <a:srgbClr val="FFFF00"/>
                </a:solidFill>
              </a:rPr>
              <a:t>Na</a:t>
            </a:r>
            <a:r>
              <a:rPr lang="tr-TR" b="1" dirty="0">
                <a:solidFill>
                  <a:srgbClr val="FFFF00"/>
                </a:solidFill>
              </a:rPr>
              <a:t> &gt; 130 </a:t>
            </a:r>
            <a:r>
              <a:rPr lang="tr-TR" b="1" dirty="0" err="1">
                <a:solidFill>
                  <a:srgbClr val="FFFF00"/>
                </a:solidFill>
              </a:rPr>
              <a:t>mmol</a:t>
            </a:r>
            <a:r>
              <a:rPr lang="tr-TR" b="1" dirty="0">
                <a:solidFill>
                  <a:srgbClr val="FFFF00"/>
                </a:solidFill>
              </a:rPr>
              <a:t>/L</a:t>
            </a:r>
          </a:p>
          <a:p>
            <a:pPr algn="ctr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Semptomlar yok</a:t>
            </a:r>
          </a:p>
          <a:p>
            <a:pPr algn="ctr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Klinik tablo </a:t>
            </a:r>
            <a:r>
              <a:rPr lang="tr-TR" b="1" dirty="0" err="1">
                <a:solidFill>
                  <a:srgbClr val="FFFF00"/>
                </a:solidFill>
              </a:rPr>
              <a:t>diüretikle</a:t>
            </a:r>
            <a:r>
              <a:rPr lang="tr-TR" b="1" dirty="0">
                <a:solidFill>
                  <a:srgbClr val="FFFF00"/>
                </a:solidFill>
              </a:rPr>
              <a:t> kontrol edilebiliyor</a:t>
            </a:r>
          </a:p>
        </p:txBody>
      </p:sp>
      <p:sp>
        <p:nvSpPr>
          <p:cNvPr id="5" name="4 Yuvarlatılmış Dikdörtgen"/>
          <p:cNvSpPr/>
          <p:nvPr/>
        </p:nvSpPr>
        <p:spPr>
          <a:xfrm>
            <a:off x="5857884" y="5072074"/>
            <a:ext cx="2571768" cy="142876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b="1" dirty="0" err="1"/>
              <a:t>Vaptan</a:t>
            </a:r>
            <a:r>
              <a:rPr lang="tr-TR" b="1" dirty="0"/>
              <a:t> kesilebilir.</a:t>
            </a:r>
          </a:p>
          <a:p>
            <a:pPr algn="ctr">
              <a:lnSpc>
                <a:spcPct val="150000"/>
              </a:lnSpc>
            </a:pPr>
            <a:r>
              <a:rPr lang="tr-TR" b="1" dirty="0"/>
              <a:t>2 hafta içinde kontrol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119658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Olgu-4 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Acile başvuru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tr-TR" dirty="0"/>
              <a:t>37 yaşında </a:t>
            </a:r>
            <a:r>
              <a:rPr lang="tr-TR" dirty="0">
                <a:cs typeface="Lucida Sans Unicode"/>
              </a:rPr>
              <a:t>, erkek</a:t>
            </a:r>
          </a:p>
          <a:p>
            <a:pPr marL="0" indent="0">
              <a:buNone/>
            </a:pPr>
            <a:endParaRPr lang="tr-TR" dirty="0"/>
          </a:p>
          <a:p>
            <a:pPr>
              <a:lnSpc>
                <a:spcPct val="150000"/>
              </a:lnSpc>
            </a:pPr>
            <a:r>
              <a:rPr lang="tr-TR" dirty="0"/>
              <a:t>Sabah kahvaltısını takiben gelişen baş ağrısı, bulantı sonrası iş yerinde baygınlık, güçsüzlük ve uykuya meyil gelişmesi üzerine acil servise getiriliyor.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 err="1"/>
              <a:t>Anamnez</a:t>
            </a:r>
            <a:r>
              <a:rPr lang="tr-TR" dirty="0"/>
              <a:t> 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tr-TR" dirty="0"/>
              <a:t>HT</a:t>
            </a:r>
          </a:p>
          <a:p>
            <a:pPr marL="0" indent="0">
              <a:lnSpc>
                <a:spcPct val="120000"/>
              </a:lnSpc>
              <a:buNone/>
            </a:pPr>
            <a:endParaRPr lang="tr-TR" dirty="0">
              <a:latin typeface="Lucida Sans Unicode"/>
              <a:cs typeface="Lucida Sans Unicode"/>
            </a:endParaRPr>
          </a:p>
          <a:p>
            <a:pPr>
              <a:lnSpc>
                <a:spcPct val="120000"/>
              </a:lnSpc>
            </a:pPr>
            <a:r>
              <a:rPr lang="tr-TR" dirty="0" err="1">
                <a:latin typeface="Lucida Sans Unicode"/>
                <a:cs typeface="Lucida Sans Unicode"/>
              </a:rPr>
              <a:t>Perindopril</a:t>
            </a:r>
            <a:r>
              <a:rPr lang="tr-TR" dirty="0">
                <a:latin typeface="Lucida Sans Unicode"/>
                <a:cs typeface="Lucida Sans Unicode"/>
              </a:rPr>
              <a:t> 10 mg ile regüle</a:t>
            </a:r>
            <a:endParaRPr lang="tr-TR" dirty="0"/>
          </a:p>
          <a:p>
            <a:pPr>
              <a:lnSpc>
                <a:spcPct val="120000"/>
              </a:lnSpc>
            </a:pPr>
            <a:endParaRPr lang="tr-TR" dirty="0">
              <a:latin typeface="Lucida Sans Unicode"/>
              <a:cs typeface="Lucida Sans Unicode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130033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Olgu-4 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3900486" cy="762000"/>
          </a:xfrm>
          <a:solidFill>
            <a:schemeClr val="accent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r-TR" dirty="0"/>
              <a:t>FM/konsültasyon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457200" y="1444294"/>
            <a:ext cx="3900486" cy="3941763"/>
          </a:xfr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tr-TR" dirty="0"/>
              <a:t>Bilinç durumu: uykuya meyilli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Glasgow KS:13/15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KB:157/95 mmHg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Nabız:101/</a:t>
            </a:r>
            <a:r>
              <a:rPr lang="tr-TR" dirty="0" err="1"/>
              <a:t>dk</a:t>
            </a:r>
            <a:r>
              <a:rPr lang="tr-TR" dirty="0"/>
              <a:t>, düzenli</a:t>
            </a:r>
          </a:p>
          <a:p>
            <a:endParaRPr lang="tr-TR" dirty="0"/>
          </a:p>
          <a:p>
            <a:r>
              <a:rPr lang="tr-TR" dirty="0"/>
              <a:t>Nöroloji: acil BT</a:t>
            </a:r>
          </a:p>
          <a:p>
            <a:r>
              <a:rPr lang="tr-TR" dirty="0"/>
              <a:t>Tanı: anevrizma+ </a:t>
            </a:r>
            <a:r>
              <a:rPr lang="tr-TR" dirty="0" err="1"/>
              <a:t>subaraknoid</a:t>
            </a:r>
            <a:r>
              <a:rPr lang="tr-TR" dirty="0"/>
              <a:t> kanama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>
          <a:xfrm>
            <a:off x="4429124" y="5410200"/>
            <a:ext cx="4257677" cy="762000"/>
          </a:xfrm>
          <a:solidFill>
            <a:schemeClr val="accent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Tedavi/İzlem  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429124" y="1444294"/>
            <a:ext cx="4257677" cy="3941763"/>
          </a:xfr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tr-TR" dirty="0"/>
              <a:t>Başarılı acil girişim</a:t>
            </a:r>
          </a:p>
          <a:p>
            <a:pPr>
              <a:buNone/>
            </a:pPr>
            <a:r>
              <a:rPr lang="tr-TR" dirty="0"/>
              <a:t>   </a:t>
            </a:r>
            <a:r>
              <a:rPr lang="tr-TR" dirty="0" err="1"/>
              <a:t>Endovasküler</a:t>
            </a:r>
            <a:r>
              <a:rPr lang="tr-TR" dirty="0"/>
              <a:t> </a:t>
            </a:r>
            <a:r>
              <a:rPr lang="tr-TR" dirty="0" err="1"/>
              <a:t>koil</a:t>
            </a:r>
            <a:endParaRPr lang="tr-TR" dirty="0"/>
          </a:p>
          <a:p>
            <a:endParaRPr lang="tr-TR" dirty="0"/>
          </a:p>
          <a:p>
            <a:r>
              <a:rPr lang="tr-TR" dirty="0"/>
              <a:t>KB kontrolü</a:t>
            </a:r>
          </a:p>
          <a:p>
            <a:endParaRPr lang="tr-TR" dirty="0"/>
          </a:p>
          <a:p>
            <a:r>
              <a:rPr lang="tr-TR" dirty="0"/>
              <a:t>EKG: SVH</a:t>
            </a:r>
          </a:p>
          <a:p>
            <a:r>
              <a:rPr lang="tr-TR" dirty="0" err="1"/>
              <a:t>Krea</a:t>
            </a:r>
            <a:r>
              <a:rPr lang="tr-TR" dirty="0"/>
              <a:t>:1.1 mg/</a:t>
            </a:r>
            <a:r>
              <a:rPr lang="tr-TR" dirty="0" err="1"/>
              <a:t>dl</a:t>
            </a:r>
            <a:endParaRPr lang="tr-TR" dirty="0"/>
          </a:p>
          <a:p>
            <a:r>
              <a:rPr lang="tr-TR" dirty="0" err="1"/>
              <a:t>Na</a:t>
            </a:r>
            <a:r>
              <a:rPr lang="tr-TR" dirty="0"/>
              <a:t>:139 </a:t>
            </a:r>
            <a:r>
              <a:rPr lang="tr-TR" dirty="0" err="1"/>
              <a:t>mmol</a:t>
            </a:r>
            <a:r>
              <a:rPr lang="tr-TR" dirty="0"/>
              <a:t>/L</a:t>
            </a:r>
          </a:p>
          <a:p>
            <a:r>
              <a:rPr lang="tr-TR" dirty="0"/>
              <a:t>Kontrol CT-SAK alanı stabil</a:t>
            </a:r>
          </a:p>
          <a:p>
            <a:endParaRPr lang="tr-TR" dirty="0"/>
          </a:p>
          <a:p>
            <a:r>
              <a:rPr lang="tr-TR" dirty="0"/>
              <a:t>2 gün sonra: GKS:12/15</a:t>
            </a:r>
          </a:p>
          <a:p>
            <a:r>
              <a:rPr lang="tr-TR" dirty="0" err="1"/>
              <a:t>Na</a:t>
            </a:r>
            <a:r>
              <a:rPr lang="tr-TR" dirty="0"/>
              <a:t>:129 </a:t>
            </a:r>
            <a:r>
              <a:rPr lang="tr-TR" dirty="0" err="1"/>
              <a:t>mmol</a:t>
            </a:r>
            <a:r>
              <a:rPr lang="tr-TR" dirty="0"/>
              <a:t>/L</a:t>
            </a:r>
          </a:p>
          <a:p>
            <a:endParaRPr lang="tr-TR" dirty="0"/>
          </a:p>
        </p:txBody>
      </p:sp>
      <p:sp>
        <p:nvSpPr>
          <p:cNvPr id="7" name="6 Yuvarlatılmış Dikdörtgen"/>
          <p:cNvSpPr/>
          <p:nvPr/>
        </p:nvSpPr>
        <p:spPr>
          <a:xfrm>
            <a:off x="4459295" y="4365104"/>
            <a:ext cx="3786214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48885" y="255931"/>
            <a:ext cx="7886700" cy="1325563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Olgu-4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114800" cy="762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Klinik seyir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457200" y="1444294"/>
            <a:ext cx="4114800" cy="39417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Bilinç:</a:t>
            </a:r>
            <a:r>
              <a:rPr lang="tr-TR" dirty="0" err="1">
                <a:solidFill>
                  <a:srgbClr val="FF0000"/>
                </a:solidFill>
              </a:rPr>
              <a:t>stupor</a:t>
            </a:r>
            <a:r>
              <a:rPr lang="tr-TR" dirty="0"/>
              <a:t> (GKS:8/15)</a:t>
            </a:r>
          </a:p>
          <a:p>
            <a:r>
              <a:rPr lang="tr-TR" dirty="0">
                <a:solidFill>
                  <a:srgbClr val="FF0000"/>
                </a:solidFill>
              </a:rPr>
              <a:t>Nöbet (+)</a:t>
            </a:r>
          </a:p>
          <a:p>
            <a:r>
              <a:rPr lang="tr-TR" dirty="0"/>
              <a:t>TA 97/67 </a:t>
            </a:r>
            <a:r>
              <a:rPr lang="tr-TR" dirty="0" err="1"/>
              <a:t>mmHg</a:t>
            </a:r>
            <a:endParaRPr lang="tr-TR" dirty="0"/>
          </a:p>
          <a:p>
            <a:r>
              <a:rPr lang="tr-TR" dirty="0"/>
              <a:t>Nabız: 110/</a:t>
            </a:r>
            <a:r>
              <a:rPr lang="tr-TR" dirty="0" err="1"/>
              <a:t>dk</a:t>
            </a:r>
            <a:r>
              <a:rPr lang="tr-TR" dirty="0"/>
              <a:t> düzenli</a:t>
            </a:r>
          </a:p>
          <a:p>
            <a:r>
              <a:rPr lang="tr-TR" dirty="0"/>
              <a:t>CVP:0-2 </a:t>
            </a:r>
            <a:r>
              <a:rPr lang="tr-TR" dirty="0" err="1"/>
              <a:t>cmH</a:t>
            </a:r>
            <a:r>
              <a:rPr lang="tr-TR" dirty="0">
                <a:latin typeface="Lucida Sans Unicode"/>
                <a:cs typeface="Lucida Sans Unicode"/>
              </a:rPr>
              <a:t>₂</a:t>
            </a:r>
            <a:r>
              <a:rPr lang="tr-TR" dirty="0"/>
              <a:t>0</a:t>
            </a:r>
          </a:p>
          <a:p>
            <a:r>
              <a:rPr lang="tr-TR" dirty="0"/>
              <a:t>Oral mukoza/</a:t>
            </a:r>
            <a:r>
              <a:rPr lang="tr-TR" dirty="0" err="1"/>
              <a:t>aksilla</a:t>
            </a:r>
            <a:r>
              <a:rPr lang="tr-TR" dirty="0"/>
              <a:t> kuru</a:t>
            </a:r>
          </a:p>
          <a:p>
            <a:endParaRPr lang="tr-TR" dirty="0"/>
          </a:p>
          <a:p>
            <a:r>
              <a:rPr lang="tr-TR" dirty="0"/>
              <a:t>AÇT:2100-</a:t>
            </a:r>
            <a:r>
              <a:rPr lang="tr-TR" dirty="0">
                <a:solidFill>
                  <a:srgbClr val="FF0000"/>
                </a:solidFill>
              </a:rPr>
              <a:t>4300</a:t>
            </a:r>
            <a:r>
              <a:rPr lang="tr-TR" dirty="0"/>
              <a:t> (</a:t>
            </a:r>
            <a:r>
              <a:rPr lang="tr-TR" dirty="0" err="1"/>
              <a:t>polürik</a:t>
            </a:r>
            <a:r>
              <a:rPr lang="tr-TR" dirty="0"/>
              <a:t>)</a:t>
            </a:r>
          </a:p>
          <a:p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Laboratuar </a:t>
            </a: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sz="quarter" idx="4"/>
          </p:nvPr>
        </p:nvGraphicFramePr>
        <p:xfrm>
          <a:off x="4643438" y="1428737"/>
          <a:ext cx="4041776" cy="392908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071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6565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bg1"/>
                          </a:solidFill>
                        </a:rPr>
                        <a:t>Parametre (3. gün)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bg1"/>
                          </a:solidFill>
                        </a:rPr>
                        <a:t>Sonuç 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5">
                <a:tc>
                  <a:txBody>
                    <a:bodyPr/>
                    <a:lstStyle/>
                    <a:p>
                      <a:r>
                        <a:rPr lang="tr-TR" dirty="0"/>
                        <a:t>Plazma </a:t>
                      </a:r>
                      <a:r>
                        <a:rPr lang="tr-TR" dirty="0" err="1"/>
                        <a:t>osmolalitesi</a:t>
                      </a:r>
                      <a:endParaRPr lang="tr-T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242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65">
                <a:tc>
                  <a:txBody>
                    <a:bodyPr/>
                    <a:lstStyle/>
                    <a:p>
                      <a:r>
                        <a:rPr lang="tr-TR" dirty="0"/>
                        <a:t>Serum </a:t>
                      </a:r>
                      <a:r>
                        <a:rPr lang="tr-TR" dirty="0" err="1"/>
                        <a:t>Na</a:t>
                      </a:r>
                      <a:r>
                        <a:rPr lang="tr-TR" dirty="0"/>
                        <a:t> (</a:t>
                      </a:r>
                      <a:r>
                        <a:rPr lang="tr-TR" dirty="0" err="1"/>
                        <a:t>mmol</a:t>
                      </a:r>
                      <a:r>
                        <a:rPr lang="tr-TR" dirty="0"/>
                        <a:t>/L)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565">
                <a:tc>
                  <a:txBody>
                    <a:bodyPr/>
                    <a:lstStyle/>
                    <a:p>
                      <a:r>
                        <a:rPr lang="tr-TR" dirty="0"/>
                        <a:t>Serum BUN (</a:t>
                      </a:r>
                      <a:r>
                        <a:rPr lang="tr-TR" dirty="0" err="1"/>
                        <a:t>mmol</a:t>
                      </a:r>
                      <a:r>
                        <a:rPr lang="tr-TR" dirty="0"/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565">
                <a:tc>
                  <a:txBody>
                    <a:bodyPr/>
                    <a:lstStyle/>
                    <a:p>
                      <a:r>
                        <a:rPr lang="tr-TR" dirty="0"/>
                        <a:t>Serum kreatinin (</a:t>
                      </a:r>
                      <a:r>
                        <a:rPr lang="tr-TR" dirty="0" err="1"/>
                        <a:t>mmol</a:t>
                      </a:r>
                      <a:r>
                        <a:rPr lang="tr-TR" dirty="0"/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565">
                <a:tc>
                  <a:txBody>
                    <a:bodyPr/>
                    <a:lstStyle/>
                    <a:p>
                      <a:r>
                        <a:rPr lang="tr-TR" dirty="0"/>
                        <a:t>İdrar </a:t>
                      </a:r>
                      <a:r>
                        <a:rPr lang="tr-TR" dirty="0" err="1"/>
                        <a:t>Na</a:t>
                      </a:r>
                      <a:r>
                        <a:rPr lang="tr-TR" dirty="0"/>
                        <a:t> (</a:t>
                      </a:r>
                      <a:r>
                        <a:rPr lang="tr-TR" dirty="0" err="1"/>
                        <a:t>mmol</a:t>
                      </a:r>
                      <a:r>
                        <a:rPr lang="tr-TR" dirty="0"/>
                        <a:t>/L)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73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565">
                <a:tc>
                  <a:txBody>
                    <a:bodyPr/>
                    <a:lstStyle/>
                    <a:p>
                      <a:r>
                        <a:rPr lang="tr-TR" dirty="0" err="1"/>
                        <a:t>Arteriyel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pH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7.49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6565">
                <a:tc>
                  <a:txBody>
                    <a:bodyPr/>
                    <a:lstStyle/>
                    <a:p>
                      <a:r>
                        <a:rPr lang="tr-TR" dirty="0"/>
                        <a:t>İdrar </a:t>
                      </a:r>
                      <a:r>
                        <a:rPr lang="tr-TR" dirty="0" err="1"/>
                        <a:t>osmolalitesi</a:t>
                      </a:r>
                      <a:endParaRPr lang="tr-T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570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6565">
                <a:tc gridSpan="2">
                  <a:txBody>
                    <a:bodyPr/>
                    <a:lstStyle/>
                    <a:p>
                      <a:r>
                        <a:rPr lang="tr-TR" dirty="0"/>
                        <a:t>Serum </a:t>
                      </a:r>
                      <a:r>
                        <a:rPr lang="tr-TR" dirty="0" err="1"/>
                        <a:t>kortizol</a:t>
                      </a:r>
                      <a:r>
                        <a:rPr lang="tr-TR" dirty="0"/>
                        <a:t> ve TSH normal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7 Yuvarlatılmış Dikdörtgen"/>
          <p:cNvSpPr/>
          <p:nvPr/>
        </p:nvSpPr>
        <p:spPr>
          <a:xfrm>
            <a:off x="683568" y="4005064"/>
            <a:ext cx="2714644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22663" y="116773"/>
            <a:ext cx="7886700" cy="1325563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Olgu-4 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357298"/>
          <a:ext cx="8229600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Resim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933056"/>
            <a:ext cx="755910" cy="64008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014" y="2852936"/>
            <a:ext cx="755910" cy="64008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365127"/>
            <a:ext cx="8058150" cy="973326"/>
          </a:xfr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Akut ve şiddetli </a:t>
            </a:r>
            <a:r>
              <a:rPr lang="tr-TR" b="1" dirty="0" err="1">
                <a:solidFill>
                  <a:srgbClr val="FF0000"/>
                </a:solidFill>
              </a:rPr>
              <a:t>hiponatremi</a:t>
            </a:r>
            <a:r>
              <a:rPr lang="tr-TR" b="1" dirty="0">
                <a:solidFill>
                  <a:srgbClr val="FF0000"/>
                </a:solidFill>
              </a:rPr>
              <a:t>..</a:t>
            </a:r>
            <a:br>
              <a:rPr lang="tr-TR" b="1" dirty="0">
                <a:solidFill>
                  <a:srgbClr val="FF0000"/>
                </a:solidFill>
              </a:rPr>
            </a:br>
            <a:r>
              <a:rPr lang="tr-TR" b="1" dirty="0">
                <a:solidFill>
                  <a:srgbClr val="FF0000"/>
                </a:solidFill>
              </a:rPr>
              <a:t>Kimlere acil tedavi gerekir?</a:t>
            </a:r>
          </a:p>
        </p:txBody>
      </p:sp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05192"/>
          </a:xfrm>
          <a:noFill/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Nöbet benzeri </a:t>
            </a:r>
            <a:r>
              <a:rPr lang="tr-TR" dirty="0">
                <a:solidFill>
                  <a:srgbClr val="FF0000"/>
                </a:solidFill>
              </a:rPr>
              <a:t>belirgin nörolojik semptom </a:t>
            </a:r>
            <a:r>
              <a:rPr lang="tr-TR" dirty="0"/>
              <a:t>varsa</a:t>
            </a:r>
          </a:p>
          <a:p>
            <a:pPr>
              <a:lnSpc>
                <a:spcPct val="150000"/>
              </a:lnSpc>
            </a:pPr>
            <a:r>
              <a:rPr lang="tr-TR" dirty="0"/>
              <a:t>Semptomlar hafif bile olsa, </a:t>
            </a:r>
            <a:r>
              <a:rPr lang="tr-TR" dirty="0">
                <a:solidFill>
                  <a:srgbClr val="FF0000"/>
                </a:solidFill>
              </a:rPr>
              <a:t>akut </a:t>
            </a:r>
            <a:r>
              <a:rPr lang="tr-TR" dirty="0" err="1">
                <a:solidFill>
                  <a:srgbClr val="FF0000"/>
                </a:solidFill>
              </a:rPr>
              <a:t>semptomatik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/>
              <a:t>hipoNa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/>
              <a:t>Semptom olmasa bile </a:t>
            </a:r>
            <a:r>
              <a:rPr lang="tr-TR" dirty="0" err="1">
                <a:solidFill>
                  <a:srgbClr val="FF0000"/>
                </a:solidFill>
              </a:rPr>
              <a:t>hiperakut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hipoNa</a:t>
            </a:r>
            <a:endParaRPr lang="tr-TR" dirty="0">
              <a:solidFill>
                <a:srgbClr val="FF0000"/>
              </a:solidFill>
            </a:endParaRPr>
          </a:p>
          <a:p>
            <a:pPr lvl="3">
              <a:lnSpc>
                <a:spcPct val="150000"/>
              </a:lnSpc>
            </a:pPr>
            <a:r>
              <a:rPr lang="tr-TR" i="1" dirty="0"/>
              <a:t>Aşırı su tüketen ve saatler içinde gelişen hastalar</a:t>
            </a:r>
          </a:p>
          <a:p>
            <a:pPr lvl="3">
              <a:lnSpc>
                <a:spcPct val="150000"/>
              </a:lnSpc>
            </a:pPr>
            <a:r>
              <a:rPr lang="tr-TR" dirty="0"/>
              <a:t>Maraton koşucuları, </a:t>
            </a:r>
            <a:r>
              <a:rPr lang="tr-TR" dirty="0" err="1"/>
              <a:t>ekstazi</a:t>
            </a:r>
            <a:r>
              <a:rPr lang="tr-TR" dirty="0"/>
              <a:t> kullanımı, </a:t>
            </a:r>
            <a:r>
              <a:rPr lang="tr-TR" dirty="0" err="1"/>
              <a:t>psikotik</a:t>
            </a:r>
            <a:r>
              <a:rPr lang="tr-TR" dirty="0"/>
              <a:t> vakalar</a:t>
            </a:r>
          </a:p>
          <a:p>
            <a:pPr>
              <a:lnSpc>
                <a:spcPct val="150000"/>
              </a:lnSpc>
            </a:pPr>
            <a:r>
              <a:rPr lang="tr-TR" dirty="0" err="1">
                <a:solidFill>
                  <a:srgbClr val="FF0000"/>
                </a:solidFill>
              </a:rPr>
              <a:t>Postoperatif</a:t>
            </a:r>
            <a:r>
              <a:rPr lang="tr-TR" dirty="0">
                <a:solidFill>
                  <a:srgbClr val="FF0000"/>
                </a:solidFill>
              </a:rPr>
              <a:t> dönemde </a:t>
            </a:r>
            <a:r>
              <a:rPr lang="tr-TR" dirty="0" err="1">
                <a:solidFill>
                  <a:srgbClr val="FF0000"/>
                </a:solidFill>
              </a:rPr>
              <a:t>intrakranial</a:t>
            </a:r>
            <a:r>
              <a:rPr lang="tr-TR" dirty="0">
                <a:solidFill>
                  <a:srgbClr val="FF0000"/>
                </a:solidFill>
              </a:rPr>
              <a:t> olay </a:t>
            </a:r>
            <a:r>
              <a:rPr lang="tr-TR" dirty="0"/>
              <a:t>varlığı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6569203" y="6429396"/>
            <a:ext cx="221763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01080" cy="1143000"/>
          </a:xfr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Akut ve şiddetli hiponatremi tedavisi 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9B4B3DF1-D99B-37CC-052F-EF0CA179E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3176"/>
            <a:ext cx="9144000" cy="5174176"/>
          </a:xfrm>
          <a:prstGeom prst="rect">
            <a:avLst/>
          </a:prstGeom>
        </p:spPr>
      </p:pic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B7CCCEAE-EA49-CB12-258A-F8204AD6A9A5}"/>
              </a:ext>
            </a:extLst>
          </p:cNvPr>
          <p:cNvCxnSpPr/>
          <p:nvPr/>
        </p:nvCxnSpPr>
        <p:spPr>
          <a:xfrm>
            <a:off x="3203848" y="3717032"/>
            <a:ext cx="19442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196864AE-76EF-04C1-7BBD-92957BCC3167}"/>
              </a:ext>
            </a:extLst>
          </p:cNvPr>
          <p:cNvCxnSpPr/>
          <p:nvPr/>
        </p:nvCxnSpPr>
        <p:spPr>
          <a:xfrm>
            <a:off x="6156176" y="3717032"/>
            <a:ext cx="19442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154997"/>
            <a:ext cx="7886700" cy="1325563"/>
          </a:xfrm>
        </p:spPr>
        <p:txBody>
          <a:bodyPr/>
          <a:lstStyle/>
          <a:p>
            <a:r>
              <a:rPr lang="en-GB" sz="3200" b="1" dirty="0" err="1">
                <a:solidFill>
                  <a:srgbClr val="FF0000"/>
                </a:solidFill>
                <a:effectLst/>
              </a:rPr>
              <a:t>Serebral</a:t>
            </a:r>
            <a:r>
              <a:rPr lang="en-GB" sz="3200" b="1" dirty="0">
                <a:solidFill>
                  <a:srgbClr val="FF0000"/>
                </a:solidFill>
                <a:effectLst/>
              </a:rPr>
              <a:t> </a:t>
            </a:r>
            <a:r>
              <a:rPr lang="en-GB" sz="3200" b="1" dirty="0" err="1">
                <a:solidFill>
                  <a:srgbClr val="FF0000"/>
                </a:solidFill>
                <a:effectLst/>
              </a:rPr>
              <a:t>Tuz</a:t>
            </a:r>
            <a:r>
              <a:rPr lang="en-GB" sz="3200" b="1" dirty="0">
                <a:solidFill>
                  <a:srgbClr val="FF0000"/>
                </a:solidFill>
                <a:effectLst/>
              </a:rPr>
              <a:t> </a:t>
            </a:r>
            <a:r>
              <a:rPr lang="en-GB" sz="3200" b="1" dirty="0" err="1">
                <a:solidFill>
                  <a:srgbClr val="FF0000"/>
                </a:solidFill>
                <a:effectLst/>
              </a:rPr>
              <a:t>Kaybı</a:t>
            </a:r>
            <a:r>
              <a:rPr lang="en-GB" sz="3200" b="1" dirty="0">
                <a:solidFill>
                  <a:srgbClr val="FF0000"/>
                </a:solidFill>
                <a:effectLst/>
              </a:rPr>
              <a:t> </a:t>
            </a:r>
            <a:r>
              <a:rPr lang="en-GB" sz="3200" b="1" dirty="0" err="1">
                <a:solidFill>
                  <a:srgbClr val="FF0000"/>
                </a:solidFill>
                <a:effectLst/>
              </a:rPr>
              <a:t>Sendromu</a:t>
            </a:r>
            <a:r>
              <a:rPr lang="en-GB" sz="3200" b="1" dirty="0">
                <a:solidFill>
                  <a:srgbClr val="FF0000"/>
                </a:solidFill>
                <a:effectLst/>
              </a:rPr>
              <a:t> (</a:t>
            </a:r>
            <a:r>
              <a:rPr lang="tr-TR" sz="3200" b="1" dirty="0">
                <a:solidFill>
                  <a:srgbClr val="FF0000"/>
                </a:solidFill>
                <a:effectLst/>
              </a:rPr>
              <a:t>STKS</a:t>
            </a:r>
            <a:r>
              <a:rPr lang="en-GB" sz="3200" b="1" dirty="0">
                <a:solidFill>
                  <a:srgbClr val="FF0000"/>
                </a:solidFill>
                <a:effectLst/>
              </a:rPr>
              <a:t>)</a:t>
            </a:r>
            <a:endParaRPr lang="tr-TR" sz="32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679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85860"/>
            <a:ext cx="8229600" cy="4929222"/>
          </a:xfr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Clr>
                <a:schemeClr val="folHlink"/>
              </a:buClr>
            </a:pPr>
            <a:r>
              <a:rPr lang="en-GB" sz="2400" dirty="0" err="1"/>
              <a:t>Kafa</a:t>
            </a:r>
            <a:r>
              <a:rPr lang="en-GB" sz="2400" dirty="0"/>
              <a:t> </a:t>
            </a:r>
            <a:r>
              <a:rPr lang="en-GB" sz="2400" dirty="0" err="1"/>
              <a:t>travması</a:t>
            </a:r>
            <a:r>
              <a:rPr lang="en-GB" sz="2400" dirty="0"/>
              <a:t>, subdural </a:t>
            </a:r>
            <a:r>
              <a:rPr lang="en-GB" sz="2400" dirty="0" err="1"/>
              <a:t>hematom</a:t>
            </a:r>
            <a:r>
              <a:rPr lang="en-GB" sz="2400" dirty="0"/>
              <a:t>, </a:t>
            </a:r>
            <a:r>
              <a:rPr lang="en-GB" sz="2400" dirty="0" err="1"/>
              <a:t>subaraknoid</a:t>
            </a:r>
            <a:r>
              <a:rPr lang="en-GB" sz="2400" dirty="0"/>
              <a:t> </a:t>
            </a:r>
            <a:r>
              <a:rPr lang="en-GB" sz="2400" dirty="0" err="1"/>
              <a:t>kanama</a:t>
            </a:r>
            <a:r>
              <a:rPr lang="en-GB" sz="2400" dirty="0"/>
              <a:t> </a:t>
            </a:r>
            <a:r>
              <a:rPr lang="en-GB" sz="2400" dirty="0" err="1"/>
              <a:t>sonrası</a:t>
            </a:r>
            <a:r>
              <a:rPr lang="en-GB" sz="2400" dirty="0"/>
              <a:t> </a:t>
            </a:r>
            <a:r>
              <a:rPr lang="en-GB" sz="2400" dirty="0" err="1"/>
              <a:t>görülür</a:t>
            </a:r>
            <a:r>
              <a:rPr lang="en-GB" sz="2400" dirty="0"/>
              <a:t>.</a:t>
            </a:r>
          </a:p>
          <a:p>
            <a:pPr>
              <a:lnSpc>
                <a:spcPct val="150000"/>
              </a:lnSpc>
              <a:buClr>
                <a:schemeClr val="folHlink"/>
              </a:buClr>
            </a:pPr>
            <a:r>
              <a:rPr lang="en-GB" sz="2400" dirty="0" err="1"/>
              <a:t>Önceleri</a:t>
            </a:r>
            <a:r>
              <a:rPr lang="en-GB" sz="2400" dirty="0"/>
              <a:t> </a:t>
            </a:r>
            <a:r>
              <a:rPr lang="en-GB" sz="2400" dirty="0" err="1"/>
              <a:t>SIADH’ın</a:t>
            </a:r>
            <a:r>
              <a:rPr lang="en-GB" sz="2400" dirty="0"/>
              <a:t> </a:t>
            </a:r>
            <a:r>
              <a:rPr lang="en-GB" sz="2400" dirty="0" err="1"/>
              <a:t>bir</a:t>
            </a:r>
            <a:r>
              <a:rPr lang="en-GB" sz="2400" dirty="0"/>
              <a:t> </a:t>
            </a:r>
            <a:r>
              <a:rPr lang="tr-TR" sz="2400" dirty="0"/>
              <a:t>alt grubu</a:t>
            </a:r>
            <a:r>
              <a:rPr lang="en-GB" sz="2400" dirty="0"/>
              <a:t> </a:t>
            </a:r>
            <a:r>
              <a:rPr lang="en-GB" sz="2400" dirty="0" err="1"/>
              <a:t>olarak</a:t>
            </a:r>
            <a:r>
              <a:rPr lang="en-GB" sz="2400" dirty="0"/>
              <a:t> </a:t>
            </a:r>
            <a:r>
              <a:rPr lang="en-GB" sz="2400" dirty="0" err="1"/>
              <a:t>bilinirdi</a:t>
            </a:r>
            <a:r>
              <a:rPr lang="en-GB" sz="2400" dirty="0"/>
              <a:t>. </a:t>
            </a:r>
          </a:p>
          <a:p>
            <a:pPr>
              <a:lnSpc>
                <a:spcPct val="150000"/>
              </a:lnSpc>
              <a:buClr>
                <a:schemeClr val="folHlink"/>
              </a:buClr>
            </a:pPr>
            <a:r>
              <a:rPr lang="en-GB" sz="2400" dirty="0" err="1"/>
              <a:t>Hiponatremi</a:t>
            </a:r>
            <a:r>
              <a:rPr lang="en-GB" sz="2400" dirty="0"/>
              <a:t>, </a:t>
            </a:r>
            <a:r>
              <a:rPr lang="en-GB" sz="2400" dirty="0" err="1"/>
              <a:t>natriürez</a:t>
            </a:r>
            <a:r>
              <a:rPr lang="en-GB" sz="2400" dirty="0"/>
              <a:t>, </a:t>
            </a:r>
            <a:r>
              <a:rPr lang="tr-TR" sz="2400" dirty="0" err="1">
                <a:solidFill>
                  <a:srgbClr val="FF3E35"/>
                </a:solidFill>
              </a:rPr>
              <a:t>poliüri</a:t>
            </a:r>
            <a:r>
              <a:rPr lang="en-GB" sz="2400" dirty="0"/>
              <a:t> </a:t>
            </a:r>
            <a:r>
              <a:rPr lang="en-GB" sz="2400" dirty="0" err="1"/>
              <a:t>ve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FF3E35"/>
                </a:solidFill>
              </a:rPr>
              <a:t>hipovolemi</a:t>
            </a:r>
            <a:r>
              <a:rPr lang="tr-TR" sz="2400" dirty="0">
                <a:solidFill>
                  <a:srgbClr val="FF3E35"/>
                </a:solidFill>
              </a:rPr>
              <a:t> gözlenir.</a:t>
            </a:r>
            <a:endParaRPr lang="en-GB" sz="2400" dirty="0">
              <a:solidFill>
                <a:srgbClr val="FF3E35"/>
              </a:solidFill>
            </a:endParaRPr>
          </a:p>
          <a:p>
            <a:pPr>
              <a:lnSpc>
                <a:spcPct val="150000"/>
              </a:lnSpc>
              <a:buClr>
                <a:schemeClr val="folHlink"/>
              </a:buClr>
            </a:pPr>
            <a:r>
              <a:rPr lang="tr-TR" sz="2400" dirty="0" err="1"/>
              <a:t>Natriüretik</a:t>
            </a:r>
            <a:r>
              <a:rPr lang="tr-TR" sz="2400" dirty="0"/>
              <a:t> </a:t>
            </a:r>
            <a:r>
              <a:rPr lang="tr-TR" sz="2400" dirty="0" err="1"/>
              <a:t>peptitlerl</a:t>
            </a:r>
            <a:r>
              <a:rPr lang="en-GB" sz="2400" dirty="0"/>
              <a:t>e </a:t>
            </a:r>
            <a:r>
              <a:rPr lang="en-GB" sz="2400" dirty="0" err="1"/>
              <a:t>ilişkilidir</a:t>
            </a:r>
            <a:r>
              <a:rPr lang="tr-TR" sz="2400" dirty="0"/>
              <a:t>.</a:t>
            </a:r>
            <a:endParaRPr lang="en-GB" sz="2400" dirty="0"/>
          </a:p>
          <a:p>
            <a:pPr>
              <a:lnSpc>
                <a:spcPct val="150000"/>
              </a:lnSpc>
              <a:buClr>
                <a:schemeClr val="folHlink"/>
              </a:buClr>
            </a:pPr>
            <a:r>
              <a:rPr lang="en-GB" sz="2400" dirty="0" err="1"/>
              <a:t>Nöroşirurjik</a:t>
            </a:r>
            <a:r>
              <a:rPr lang="en-GB" sz="2400" dirty="0"/>
              <a:t> </a:t>
            </a:r>
            <a:r>
              <a:rPr lang="en-GB" sz="2400" dirty="0" err="1"/>
              <a:t>olaylarda</a:t>
            </a:r>
            <a:r>
              <a:rPr lang="en-GB" sz="2400" dirty="0"/>
              <a:t>, </a:t>
            </a:r>
            <a:r>
              <a:rPr lang="en-GB" sz="2400" dirty="0" err="1"/>
              <a:t>hiponatremi</a:t>
            </a:r>
            <a:r>
              <a:rPr lang="en-GB" sz="2400" dirty="0"/>
              <a:t> </a:t>
            </a:r>
            <a:r>
              <a:rPr lang="en-GB" sz="2400" dirty="0" err="1"/>
              <a:t>ve</a:t>
            </a:r>
            <a:r>
              <a:rPr lang="en-GB" sz="2400" dirty="0"/>
              <a:t> </a:t>
            </a:r>
            <a:r>
              <a:rPr lang="en-GB" sz="2400" dirty="0" err="1"/>
              <a:t>natriürez</a:t>
            </a:r>
            <a:r>
              <a:rPr lang="en-GB" sz="2400" dirty="0"/>
              <a:t> </a:t>
            </a:r>
            <a:r>
              <a:rPr lang="en-GB" sz="2400" dirty="0" err="1"/>
              <a:t>nedeni</a:t>
            </a:r>
            <a:r>
              <a:rPr lang="en-GB" sz="2400" dirty="0"/>
              <a:t> </a:t>
            </a:r>
            <a:r>
              <a:rPr lang="en-GB" sz="2400" dirty="0" err="1"/>
              <a:t>olarak</a:t>
            </a:r>
            <a:r>
              <a:rPr lang="en-GB" sz="2400" dirty="0"/>
              <a:t> </a:t>
            </a:r>
            <a:r>
              <a:rPr lang="en-GB" sz="2400" dirty="0" err="1"/>
              <a:t>SIADH’dan</a:t>
            </a:r>
            <a:r>
              <a:rPr lang="en-GB" sz="2400" dirty="0"/>
              <a:t> </a:t>
            </a:r>
            <a:r>
              <a:rPr lang="en-GB" sz="2400" dirty="0" err="1"/>
              <a:t>daha</a:t>
            </a:r>
            <a:r>
              <a:rPr lang="en-GB" sz="2400" dirty="0"/>
              <a:t> </a:t>
            </a:r>
            <a:r>
              <a:rPr lang="en-GB" sz="2400" dirty="0" err="1"/>
              <a:t>sıktır</a:t>
            </a:r>
            <a:r>
              <a:rPr lang="en-GB" sz="2400" dirty="0"/>
              <a:t>.</a:t>
            </a:r>
          </a:p>
          <a:p>
            <a:pPr>
              <a:lnSpc>
                <a:spcPct val="150000"/>
              </a:lnSpc>
              <a:buClr>
                <a:schemeClr val="folHlink"/>
              </a:buClr>
            </a:pPr>
            <a:r>
              <a:rPr lang="en-GB" sz="2400" dirty="0"/>
              <a:t>2 </a:t>
            </a:r>
            <a:r>
              <a:rPr lang="en-GB" sz="2400" dirty="0" err="1"/>
              <a:t>ile</a:t>
            </a:r>
            <a:r>
              <a:rPr lang="en-GB" sz="2400" dirty="0"/>
              <a:t> 3 </a:t>
            </a:r>
            <a:r>
              <a:rPr lang="en-GB" sz="2400" dirty="0" err="1"/>
              <a:t>haftada</a:t>
            </a:r>
            <a:r>
              <a:rPr lang="en-GB" sz="2400" dirty="0"/>
              <a:t> </a:t>
            </a:r>
            <a:r>
              <a:rPr lang="en-GB" sz="2400" dirty="0" err="1"/>
              <a:t>kendiliğinden</a:t>
            </a:r>
            <a:r>
              <a:rPr lang="en-GB" sz="2400" dirty="0"/>
              <a:t> </a:t>
            </a:r>
            <a:r>
              <a:rPr lang="en-GB" sz="2400" dirty="0" err="1"/>
              <a:t>azalır</a:t>
            </a:r>
            <a:r>
              <a:rPr lang="en-GB" sz="2400" dirty="0"/>
              <a:t>.</a:t>
            </a:r>
          </a:p>
          <a:p>
            <a:pPr>
              <a:lnSpc>
                <a:spcPct val="150000"/>
              </a:lnSpc>
              <a:buClr>
                <a:schemeClr val="folHlink"/>
              </a:buClr>
            </a:pPr>
            <a:r>
              <a:rPr lang="en-GB" sz="2400" dirty="0" err="1">
                <a:solidFill>
                  <a:srgbClr val="FF0000"/>
                </a:solidFill>
              </a:rPr>
              <a:t>İntravenöz</a:t>
            </a:r>
            <a:r>
              <a:rPr lang="en-GB" sz="2400" dirty="0">
                <a:solidFill>
                  <a:srgbClr val="FF0000"/>
                </a:solidFill>
              </a:rPr>
              <a:t> s</a:t>
            </a:r>
            <a:r>
              <a:rPr lang="tr-TR" sz="2400" dirty="0">
                <a:solidFill>
                  <a:srgbClr val="FF0000"/>
                </a:solidFill>
              </a:rPr>
              <a:t>aline </a:t>
            </a:r>
            <a:r>
              <a:rPr lang="en-GB" sz="2400" dirty="0" err="1">
                <a:solidFill>
                  <a:srgbClr val="FF0000"/>
                </a:solidFill>
              </a:rPr>
              <a:t>iyi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yanıt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alınır</a:t>
            </a:r>
            <a:r>
              <a:rPr lang="en-GB" sz="2400" dirty="0">
                <a:solidFill>
                  <a:srgbClr val="FF0000"/>
                </a:solidFill>
              </a:rPr>
              <a:t>.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Clr>
                <a:schemeClr val="folHlink"/>
              </a:buClr>
            </a:pPr>
            <a:r>
              <a:rPr lang="tr-TR" sz="2400" dirty="0">
                <a:solidFill>
                  <a:srgbClr val="FF0000"/>
                </a:solidFill>
              </a:rPr>
              <a:t>Su kısıtlaması </a:t>
            </a:r>
            <a:r>
              <a:rPr lang="tr-TR" sz="2400" dirty="0" err="1">
                <a:solidFill>
                  <a:srgbClr val="FF0000"/>
                </a:solidFill>
              </a:rPr>
              <a:t>serebral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vazospazm</a:t>
            </a:r>
            <a:r>
              <a:rPr lang="tr-TR" sz="2400" dirty="0">
                <a:solidFill>
                  <a:srgbClr val="FF0000"/>
                </a:solidFill>
              </a:rPr>
              <a:t> ve </a:t>
            </a:r>
            <a:r>
              <a:rPr lang="tr-TR" sz="2400" dirty="0" err="1">
                <a:solidFill>
                  <a:srgbClr val="FF0000"/>
                </a:solidFill>
              </a:rPr>
              <a:t>infarkta</a:t>
            </a:r>
            <a:r>
              <a:rPr lang="tr-TR" sz="2400" dirty="0">
                <a:solidFill>
                  <a:srgbClr val="FF0000"/>
                </a:solidFill>
              </a:rPr>
              <a:t> yol açabilir.</a:t>
            </a:r>
            <a:endParaRPr lang="en-GB" sz="2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4143372" y="646892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de-DE" sz="1000" dirty="0"/>
              <a:t>Sterns RH, J Am </a:t>
            </a:r>
            <a:r>
              <a:rPr lang="de-DE" sz="1000" dirty="0" err="1"/>
              <a:t>Soc</a:t>
            </a:r>
            <a:r>
              <a:rPr lang="de-DE" sz="1000" dirty="0"/>
              <a:t> </a:t>
            </a:r>
            <a:r>
              <a:rPr lang="de-DE" sz="1000" dirty="0" err="1"/>
              <a:t>Nephrol</a:t>
            </a:r>
            <a:r>
              <a:rPr lang="de-DE" sz="1000" dirty="0"/>
              <a:t>. 2008</a:t>
            </a:r>
            <a:r>
              <a:rPr lang="tr-TR" sz="1000" dirty="0"/>
              <a:t>.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147988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Olgu-4</a:t>
            </a:r>
          </a:p>
        </p:txBody>
      </p:sp>
      <p:graphicFrame>
        <p:nvGraphicFramePr>
          <p:cNvPr id="4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8462778"/>
              </p:ext>
            </p:extLst>
          </p:nvPr>
        </p:nvGraphicFramePr>
        <p:xfrm>
          <a:off x="611561" y="1214422"/>
          <a:ext cx="6246455" cy="522922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531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3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1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 </a:t>
                      </a:r>
                      <a:endParaRPr lang="tr-TR" sz="18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STKS</a:t>
                      </a:r>
                      <a:endParaRPr lang="tr-TR" sz="18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SIADH</a:t>
                      </a:r>
                      <a:endParaRPr lang="tr-TR" sz="18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 Klinik 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solidFill>
                            <a:schemeClr val="bg1"/>
                          </a:solidFill>
                          <a:effectLst/>
                        </a:rPr>
                        <a:t>Hipovolemik</a:t>
                      </a:r>
                      <a:r>
                        <a:rPr lang="tr-TR" sz="16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tr-TR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</a:rPr>
                        <a:t>Övolemik</a:t>
                      </a:r>
                      <a:r>
                        <a:rPr lang="tr-TR" sz="1600" dirty="0">
                          <a:effectLst/>
                        </a:rPr>
                        <a:t> 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effectLst/>
                        </a:rPr>
                        <a:t> Kan basıncı 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Düşük</a:t>
                      </a:r>
                      <a:endParaRPr lang="tr-TR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Normal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 CVP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Azalmış</a:t>
                      </a:r>
                      <a:endParaRPr lang="tr-TR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Normal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 Susuzluk hissi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Artmış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Normal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effectLst/>
                        </a:rPr>
                        <a:t> Plazma hacmi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Azalmış 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Hafif artmış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r>
                        <a:rPr lang="tr-TR" sz="1600" dirty="0"/>
                        <a:t> Plazma </a:t>
                      </a:r>
                      <a:r>
                        <a:rPr lang="tr-TR" sz="1600" dirty="0" err="1"/>
                        <a:t>osmolalitesi</a:t>
                      </a:r>
                      <a:endParaRPr lang="tr-TR" sz="1600" dirty="0"/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Azalmış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Azalmış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Plazma</a:t>
                      </a:r>
                      <a:r>
                        <a:rPr lang="en-GB" sz="1600" dirty="0">
                          <a:effectLst/>
                        </a:rPr>
                        <a:t> Na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Azalmış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Azalmış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İdrar</a:t>
                      </a:r>
                      <a:r>
                        <a:rPr lang="en-GB" sz="1600" dirty="0">
                          <a:effectLst/>
                        </a:rPr>
                        <a:t> Na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r>
                        <a:rPr lang="tr-TR" sz="1600" dirty="0" err="1">
                          <a:solidFill>
                            <a:schemeClr val="bg1"/>
                          </a:solidFill>
                          <a:effectLst/>
                        </a:rPr>
                        <a:t>şırı</a:t>
                      </a:r>
                      <a:r>
                        <a:rPr lang="tr-TR" sz="1600" dirty="0">
                          <a:solidFill>
                            <a:schemeClr val="bg1"/>
                          </a:solidFill>
                          <a:effectLst/>
                        </a:rPr>
                        <a:t> a</a:t>
                      </a:r>
                      <a:r>
                        <a:rPr lang="en-GB" sz="1600" dirty="0" err="1">
                          <a:solidFill>
                            <a:schemeClr val="bg1"/>
                          </a:solidFill>
                          <a:effectLst/>
                        </a:rPr>
                        <a:t>rtmış</a:t>
                      </a:r>
                      <a:endParaRPr lang="tr-TR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Artmış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Plazma</a:t>
                      </a:r>
                      <a:r>
                        <a:rPr lang="en-GB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üre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Artmış</a:t>
                      </a:r>
                      <a:endParaRPr lang="tr-TR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Düşük / normal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r>
                        <a:rPr lang="tr-TR" sz="1600" dirty="0"/>
                        <a:t> Plazma BUN/kreatinin</a:t>
                      </a: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solidFill>
                            <a:schemeClr val="bg1"/>
                          </a:solidFill>
                        </a:rPr>
                        <a:t>Artmış</a:t>
                      </a:r>
                      <a:r>
                        <a:rPr lang="tr-TR" sz="16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tr-TR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kern="1200" dirty="0">
                          <a:effectLst/>
                        </a:rPr>
                        <a:t>Düşük / normal</a:t>
                      </a:r>
                      <a:endParaRPr lang="tr-TR" sz="1600" dirty="0"/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tr-TR" sz="1600" dirty="0"/>
                        <a:t> İdrar </a:t>
                      </a:r>
                      <a:r>
                        <a:rPr lang="tr-TR" sz="1600" dirty="0" err="1"/>
                        <a:t>osmolalitesi</a:t>
                      </a:r>
                      <a:endParaRPr lang="tr-TR" sz="1600" dirty="0"/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Artmış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Artmış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İdrar</a:t>
                      </a:r>
                      <a:r>
                        <a:rPr lang="en-GB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volüm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Artmış</a:t>
                      </a:r>
                      <a:endParaRPr lang="tr-TR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Azalmış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 Plazma ürik asit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Azalmış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Azalmış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effectLst/>
                        </a:rPr>
                        <a:t> Serum ADH düzeyi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Artmış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Artmış</a:t>
                      </a:r>
                      <a:endParaRPr lang="tr-TR" sz="16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4 Yuvarlatılmış Dikdörtgen"/>
          <p:cNvSpPr/>
          <p:nvPr/>
        </p:nvSpPr>
        <p:spPr>
          <a:xfrm>
            <a:off x="6939576" y="1061078"/>
            <a:ext cx="1928826" cy="421484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STKS</a:t>
            </a:r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r>
              <a:rPr lang="tr-TR" dirty="0" err="1"/>
              <a:t>Salin</a:t>
            </a:r>
            <a:r>
              <a:rPr lang="tr-TR" dirty="0"/>
              <a:t> yüklenirse </a:t>
            </a:r>
          </a:p>
          <a:p>
            <a:pPr algn="ctr"/>
            <a:endParaRPr lang="tr-TR" dirty="0"/>
          </a:p>
          <a:p>
            <a:pPr algn="ctr"/>
            <a:r>
              <a:rPr lang="tr-TR" dirty="0"/>
              <a:t>ADH baskılanır </a:t>
            </a:r>
          </a:p>
          <a:p>
            <a:pPr algn="ctr"/>
            <a:endParaRPr lang="tr-TR" dirty="0"/>
          </a:p>
          <a:p>
            <a:pPr algn="ctr"/>
            <a:r>
              <a:rPr lang="tr-TR" dirty="0"/>
              <a:t>İdrar </a:t>
            </a:r>
            <a:r>
              <a:rPr lang="tr-TR" dirty="0" err="1"/>
              <a:t>osm</a:t>
            </a:r>
            <a:r>
              <a:rPr lang="tr-TR" dirty="0"/>
              <a:t> düşer</a:t>
            </a:r>
          </a:p>
          <a:p>
            <a:pPr algn="ctr"/>
            <a:endParaRPr lang="tr-TR" dirty="0"/>
          </a:p>
          <a:p>
            <a:pPr algn="ctr"/>
            <a:r>
              <a:rPr lang="tr-TR" dirty="0" err="1"/>
              <a:t>HipoNa</a:t>
            </a:r>
            <a:r>
              <a:rPr lang="tr-TR" dirty="0"/>
              <a:t> düzelir.</a:t>
            </a:r>
          </a:p>
        </p:txBody>
      </p:sp>
      <p:sp>
        <p:nvSpPr>
          <p:cNvPr id="6" name="5 Aşağı Ok"/>
          <p:cNvSpPr/>
          <p:nvPr/>
        </p:nvSpPr>
        <p:spPr>
          <a:xfrm>
            <a:off x="7781635" y="2207099"/>
            <a:ext cx="214314" cy="428628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Aşağı Ok"/>
          <p:cNvSpPr/>
          <p:nvPr/>
        </p:nvSpPr>
        <p:spPr>
          <a:xfrm>
            <a:off x="7781635" y="2943291"/>
            <a:ext cx="214314" cy="14287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Aşağı Ok"/>
          <p:cNvSpPr/>
          <p:nvPr/>
        </p:nvSpPr>
        <p:spPr>
          <a:xfrm>
            <a:off x="7781635" y="3524682"/>
            <a:ext cx="214314" cy="14287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Aşağı Ok"/>
          <p:cNvSpPr/>
          <p:nvPr/>
        </p:nvSpPr>
        <p:spPr>
          <a:xfrm>
            <a:off x="7781635" y="4132216"/>
            <a:ext cx="214314" cy="14287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Yuvarlatılmış Dikdörtgen"/>
          <p:cNvSpPr/>
          <p:nvPr/>
        </p:nvSpPr>
        <p:spPr>
          <a:xfrm>
            <a:off x="7424445" y="1699351"/>
            <a:ext cx="928694" cy="428628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Yuvarlatılmış Dikdörtgen"/>
          <p:cNvSpPr/>
          <p:nvPr/>
        </p:nvSpPr>
        <p:spPr>
          <a:xfrm>
            <a:off x="6960098" y="5371962"/>
            <a:ext cx="1857388" cy="92869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err="1"/>
              <a:t>Salin</a:t>
            </a:r>
            <a:endParaRPr lang="tr-TR" sz="1400" dirty="0"/>
          </a:p>
          <a:p>
            <a:pPr algn="ctr"/>
            <a:r>
              <a:rPr lang="tr-TR" sz="1400" dirty="0"/>
              <a:t>Oral tuz </a:t>
            </a:r>
            <a:r>
              <a:rPr lang="tr-TR" sz="1400" dirty="0" err="1"/>
              <a:t>tb</a:t>
            </a:r>
            <a:r>
              <a:rPr lang="tr-TR" sz="1400" dirty="0"/>
              <a:t>.</a:t>
            </a:r>
          </a:p>
          <a:p>
            <a:pPr algn="ctr"/>
            <a:r>
              <a:rPr lang="tr-TR" sz="1400" dirty="0" err="1"/>
              <a:t>Fludrokortizon</a:t>
            </a:r>
            <a:r>
              <a:rPr lang="tr-TR" sz="1400" dirty="0"/>
              <a:t> </a:t>
            </a:r>
          </a:p>
        </p:txBody>
      </p:sp>
      <p:sp>
        <p:nvSpPr>
          <p:cNvPr id="12" name="11 Dikdörtgen"/>
          <p:cNvSpPr/>
          <p:nvPr/>
        </p:nvSpPr>
        <p:spPr>
          <a:xfrm>
            <a:off x="4352922" y="649274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de-DE" sz="1000" dirty="0"/>
              <a:t>Sterns RH, J Am </a:t>
            </a:r>
            <a:r>
              <a:rPr lang="de-DE" sz="1000" dirty="0" err="1"/>
              <a:t>Soc</a:t>
            </a:r>
            <a:r>
              <a:rPr lang="de-DE" sz="1000" dirty="0"/>
              <a:t> </a:t>
            </a:r>
            <a:r>
              <a:rPr lang="de-DE" sz="1000" dirty="0" err="1"/>
              <a:t>Nephrol</a:t>
            </a:r>
            <a:r>
              <a:rPr lang="de-DE" sz="1000" dirty="0"/>
              <a:t>. 2008</a:t>
            </a:r>
            <a:r>
              <a:rPr lang="tr-TR" sz="1000" dirty="0"/>
              <a:t>.</a:t>
            </a:r>
          </a:p>
          <a:p>
            <a:pPr algn="r"/>
            <a:r>
              <a:rPr lang="tr-TR" sz="1000" dirty="0" err="1"/>
              <a:t>Up</a:t>
            </a:r>
            <a:r>
              <a:rPr lang="tr-TR" sz="1000" dirty="0"/>
              <a:t> </a:t>
            </a:r>
            <a:r>
              <a:rPr lang="tr-TR" sz="1000" dirty="0" err="1"/>
              <a:t>To</a:t>
            </a:r>
            <a:r>
              <a:rPr lang="tr-TR" sz="1000" dirty="0"/>
              <a:t> </a:t>
            </a:r>
            <a:r>
              <a:rPr lang="tr-TR" sz="1000" dirty="0" err="1"/>
              <a:t>Date</a:t>
            </a:r>
            <a:r>
              <a:rPr lang="tr-TR" sz="1000" dirty="0"/>
              <a:t>, 2016.</a:t>
            </a:r>
            <a:endParaRPr lang="de-DE" sz="1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Olgu-4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528538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3120011-B826-4AF6-B3B1-22B0A1634C58}" type="slidenum">
              <a:rPr lang="tr-TR"/>
              <a:pPr/>
              <a:t>62</a:t>
            </a:fld>
            <a:endParaRPr lang="tr-TR"/>
          </a:p>
        </p:txBody>
      </p:sp>
      <p:pic>
        <p:nvPicPr>
          <p:cNvPr id="120836" name="Picture 4" descr="07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357165"/>
            <a:ext cx="8858312" cy="5143537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 t="77375"/>
          <a:stretch>
            <a:fillRect/>
          </a:stretch>
        </p:blipFill>
        <p:spPr bwMode="auto">
          <a:xfrm>
            <a:off x="103512" y="5643578"/>
            <a:ext cx="8929718" cy="10260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13" name="12 Oval"/>
          <p:cNvSpPr/>
          <p:nvPr/>
        </p:nvSpPr>
        <p:spPr>
          <a:xfrm>
            <a:off x="1071538" y="3357562"/>
            <a:ext cx="1714512" cy="1500198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Yuvarlatılmış Dikdörtgen"/>
          <p:cNvSpPr/>
          <p:nvPr/>
        </p:nvSpPr>
        <p:spPr>
          <a:xfrm>
            <a:off x="4139952" y="4857760"/>
            <a:ext cx="1571636" cy="5000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400" dirty="0" err="1"/>
              <a:t>İnozitol</a:t>
            </a:r>
            <a:r>
              <a:rPr lang="tr-TR" sz="1400" dirty="0"/>
              <a:t>, </a:t>
            </a:r>
            <a:r>
              <a:rPr lang="tr-TR" sz="1400" dirty="0" err="1"/>
              <a:t>taurin</a:t>
            </a:r>
            <a:endParaRPr lang="tr-TR" sz="1400" dirty="0"/>
          </a:p>
          <a:p>
            <a:pPr algn="ctr"/>
            <a:r>
              <a:rPr lang="tr-TR" sz="1400" dirty="0" err="1"/>
              <a:t>glutamin</a:t>
            </a:r>
            <a:endParaRPr lang="tr-TR" sz="1400" dirty="0"/>
          </a:p>
        </p:txBody>
      </p:sp>
      <p:pic>
        <p:nvPicPr>
          <p:cNvPr id="30722" name="Picture 2" descr="http://img-fotki.yandex.ru/get/5815/34907849.7/0_76469_9451deff_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24" y="2500306"/>
            <a:ext cx="714380" cy="7172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523568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428596" y="142852"/>
            <a:ext cx="8258204" cy="1071570"/>
          </a:xfrm>
          <a:prstGeom prst="rect">
            <a:avLst/>
          </a:prstGeom>
          <a:solidFill>
            <a:srgbClr val="EBFFFF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Ozmotik</a:t>
            </a:r>
            <a:r>
              <a:rPr kumimoji="0" lang="tr-TR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demyelinasyon</a:t>
            </a:r>
            <a:r>
              <a:rPr kumimoji="0" lang="tr-TR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sendromu (ODS) / </a:t>
            </a:r>
            <a:r>
              <a:rPr lang="tr-TR" sz="30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</a:t>
            </a:r>
            <a:r>
              <a:rPr kumimoji="0" lang="tr-TR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erebral</a:t>
            </a:r>
            <a:r>
              <a:rPr kumimoji="0" lang="tr-TR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pontin</a:t>
            </a:r>
            <a:r>
              <a:rPr kumimoji="0" lang="tr-TR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myelinolizis</a:t>
            </a:r>
            <a:r>
              <a:rPr kumimoji="0" lang="tr-TR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..</a:t>
            </a:r>
          </a:p>
        </p:txBody>
      </p:sp>
      <p:sp>
        <p:nvSpPr>
          <p:cNvPr id="3" name="4 İçerik Yer Tutucusu"/>
          <p:cNvSpPr txBox="1">
            <a:spLocks/>
          </p:cNvSpPr>
          <p:nvPr/>
        </p:nvSpPr>
        <p:spPr>
          <a:xfrm>
            <a:off x="457200" y="2071678"/>
            <a:ext cx="4040188" cy="34290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Ağır/şiddetli </a:t>
            </a:r>
            <a:r>
              <a:rPr kumimoji="0" lang="tr-TR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hipoNa</a:t>
            </a:r>
            <a:endParaRPr kumimoji="0" lang="tr-TR" sz="27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59536" marR="0" lvl="2" indent="-228600" algn="l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Wingdings 2"/>
              <a:buChar char=""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&lt;120 </a:t>
            </a:r>
            <a:r>
              <a:rPr kumimoji="0" lang="tr-TR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mmol</a:t>
            </a: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/L, 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&lt;105 </a:t>
            </a:r>
            <a:r>
              <a:rPr kumimoji="0" lang="tr-T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mmol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/L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Düzeltme hızı</a:t>
            </a:r>
          </a:p>
          <a:p>
            <a:pPr marL="859536" marR="0" lvl="2" indent="-228600" algn="l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Wingdings 2"/>
              <a:buChar char=""/>
              <a:tabLst/>
              <a:defRPr/>
            </a:pPr>
            <a:r>
              <a:rPr kumimoji="0" lang="tr-TR" sz="21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&gt;20 </a:t>
            </a:r>
            <a:r>
              <a:rPr kumimoji="0" lang="tr-TR" sz="21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mmol</a:t>
            </a:r>
            <a:r>
              <a:rPr kumimoji="0" lang="tr-TR" sz="21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/L/gün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Hiponatremi</a:t>
            </a:r>
            <a:r>
              <a:rPr kumimoji="0" lang="tr-TR" sz="27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süresi</a:t>
            </a:r>
          </a:p>
          <a:p>
            <a:pPr marL="859536" marR="0" lvl="2" indent="-228600" algn="l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Wingdings 2"/>
              <a:buChar char=""/>
              <a:tabLst/>
              <a:defRPr/>
            </a:pPr>
            <a:r>
              <a:rPr kumimoji="0" lang="tr-TR" sz="21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&gt;2-3 gün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tr-TR" sz="27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Alkolizm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Karaciğer hastalıkları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Malnütrisyon</a:t>
            </a:r>
            <a:endParaRPr kumimoji="0" lang="tr-TR" sz="27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Tiyazid</a:t>
            </a:r>
            <a:r>
              <a:rPr kumimoji="0" lang="tr-TR" sz="27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(+) yaşlı </a:t>
            </a:r>
            <a:r>
              <a:rPr kumimoji="0" lang="tr-TR" sz="27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♀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Eşlik eden </a:t>
            </a:r>
            <a:r>
              <a:rPr kumimoji="0" lang="tr-TR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hipoK</a:t>
            </a:r>
            <a:endParaRPr kumimoji="0" lang="tr-TR" sz="27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tr-TR" sz="27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2 Metin Yer Tutucusu"/>
          <p:cNvSpPr txBox="1">
            <a:spLocks/>
          </p:cNvSpPr>
          <p:nvPr/>
        </p:nvSpPr>
        <p:spPr>
          <a:xfrm>
            <a:off x="457200" y="5595958"/>
            <a:ext cx="4040188" cy="7620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Riskli grup</a:t>
            </a:r>
          </a:p>
        </p:txBody>
      </p:sp>
      <p:sp>
        <p:nvSpPr>
          <p:cNvPr id="5" name="5 İçerik Yer Tutucusu"/>
          <p:cNvSpPr txBox="1">
            <a:spLocks/>
          </p:cNvSpPr>
          <p:nvPr/>
        </p:nvSpPr>
        <p:spPr>
          <a:xfrm>
            <a:off x="4645025" y="1285860"/>
            <a:ext cx="4041775" cy="421484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ODS sonrası ilk 4 saatte başla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%5 dekstroz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3-5 ml/kg/</a:t>
            </a:r>
            <a:r>
              <a:rPr kumimoji="0" 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-- hızlı </a:t>
            </a:r>
            <a:r>
              <a:rPr kumimoji="0" 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infüzyon</a:t>
            </a:r>
            <a:endParaRPr kumimoji="0" lang="tr-T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Desmopressin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(DP)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 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μ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g IV/</a:t>
            </a:r>
            <a:r>
              <a:rPr kumimoji="0" 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sc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, 6-8 saatte bir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ucida Sans Unicode"/>
              <a:ea typeface="+mn-ea"/>
              <a:cs typeface="Lucida Sans Unicode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HEDEF: </a:t>
            </a:r>
            <a:r>
              <a:rPr kumimoji="0" lang="tr-TR" sz="1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1 </a:t>
            </a:r>
            <a:r>
              <a:rPr kumimoji="0" lang="tr-TR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mmol</a:t>
            </a:r>
            <a:r>
              <a:rPr kumimoji="0" lang="tr-TR" sz="1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/L/</a:t>
            </a:r>
            <a:r>
              <a:rPr kumimoji="0" lang="tr-TR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sa</a:t>
            </a:r>
            <a:r>
              <a:rPr kumimoji="0" lang="tr-TR" sz="1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azaltmak</a:t>
            </a:r>
          </a:p>
          <a:p>
            <a:pPr marL="109728" marR="0" lvl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tr-TR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HipoNa</a:t>
            </a:r>
            <a:r>
              <a:rPr kumimoji="0" lang="tr-TR" sz="1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tedavisine başlanan değerin 9 </a:t>
            </a:r>
            <a:r>
              <a:rPr kumimoji="0" lang="tr-TR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mmol</a:t>
            </a:r>
            <a:r>
              <a:rPr kumimoji="0" lang="tr-TR" sz="1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/L üzerine kadar düşürmek.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ucida Sans Unicode"/>
              <a:ea typeface="+mn-ea"/>
              <a:cs typeface="Lucida Sans Unicode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Lucida Sans Unicode"/>
              </a:rPr>
              <a:t>İdame: %5 </a:t>
            </a: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Lucida Sans Unicode"/>
              </a:rPr>
              <a:t>Dx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Lucida Sans Unicode"/>
              </a:rPr>
              <a:t> stop, DP devam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3 Metin Yer Tutucusu"/>
          <p:cNvSpPr txBox="1">
            <a:spLocks/>
          </p:cNvSpPr>
          <p:nvPr/>
        </p:nvSpPr>
        <p:spPr>
          <a:xfrm>
            <a:off x="4645026" y="5595958"/>
            <a:ext cx="4041775" cy="7620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Yaklaşım / RELOWING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6500834"/>
            <a:ext cx="1890695" cy="233361"/>
          </a:xfrm>
          <a:prstGeom prst="rect">
            <a:avLst/>
          </a:prstGeom>
          <a:noFill/>
          <a:ln w="9525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9" name="8 Dikdörtgen"/>
          <p:cNvSpPr/>
          <p:nvPr/>
        </p:nvSpPr>
        <p:spPr>
          <a:xfrm>
            <a:off x="428596" y="1271572"/>
            <a:ext cx="4071966" cy="7143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700" dirty="0"/>
              <a:t>Düzeltmeden sonra 2-6 gün içinde</a:t>
            </a:r>
          </a:p>
          <a:p>
            <a:r>
              <a:rPr lang="tr-TR" sz="1700" dirty="0"/>
              <a:t>Tanı: Difüzyon MRG</a:t>
            </a:r>
          </a:p>
        </p:txBody>
      </p:sp>
      <p:sp>
        <p:nvSpPr>
          <p:cNvPr id="10" name="9 Dikdörtgen"/>
          <p:cNvSpPr/>
          <p:nvPr/>
        </p:nvSpPr>
        <p:spPr>
          <a:xfrm>
            <a:off x="428596" y="6429396"/>
            <a:ext cx="1785950" cy="357190"/>
          </a:xfrm>
          <a:prstGeom prst="rect">
            <a:avLst/>
          </a:prstGeom>
          <a:noFill/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  <a:p>
            <a:r>
              <a:rPr lang="tr-TR" sz="1000" dirty="0" err="1">
                <a:solidFill>
                  <a:schemeClr val="tx1"/>
                </a:solidFill>
              </a:rPr>
              <a:t>Up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To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Date</a:t>
            </a:r>
            <a:r>
              <a:rPr lang="tr-TR" sz="1000" dirty="0">
                <a:solidFill>
                  <a:schemeClr val="tx1"/>
                </a:solidFill>
              </a:rPr>
              <a:t>, 2016.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75642"/>
          </a:xfrm>
        </p:spPr>
        <p:txBody>
          <a:bodyPr>
            <a:normAutofit/>
          </a:bodyPr>
          <a:lstStyle/>
          <a:p>
            <a:r>
              <a:rPr lang="tr-TR" sz="4400" b="1">
                <a:solidFill>
                  <a:srgbClr val="FF0000"/>
                </a:solidFill>
              </a:rPr>
              <a:t>Olgu-4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90944"/>
          </a:xfrm>
          <a:gradFill>
            <a:gsLst>
              <a:gs pos="0">
                <a:schemeClr val="accent4">
                  <a:satMod val="103000"/>
                  <a:lumMod val="102000"/>
                  <a:tint val="94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/>
              <a:t>%5 </a:t>
            </a:r>
            <a:r>
              <a:rPr lang="tr-TR" dirty="0" err="1"/>
              <a:t>Dx</a:t>
            </a:r>
            <a:r>
              <a:rPr lang="tr-TR" dirty="0"/>
              <a:t> + </a:t>
            </a:r>
            <a:r>
              <a:rPr lang="tr-TR" dirty="0" err="1"/>
              <a:t>desmopressin</a:t>
            </a:r>
            <a:r>
              <a:rPr lang="tr-TR" dirty="0"/>
              <a:t> (DP) sonrası</a:t>
            </a:r>
          </a:p>
          <a:p>
            <a:pPr>
              <a:lnSpc>
                <a:spcPct val="150000"/>
              </a:lnSpc>
            </a:pPr>
            <a:r>
              <a:rPr lang="tr-TR" dirty="0"/>
              <a:t>10. saatte </a:t>
            </a:r>
            <a:r>
              <a:rPr lang="tr-TR" dirty="0" err="1"/>
              <a:t>Na</a:t>
            </a:r>
            <a:r>
              <a:rPr lang="tr-TR" dirty="0"/>
              <a:t>: 121 </a:t>
            </a:r>
            <a:r>
              <a:rPr lang="tr-TR" dirty="0" err="1"/>
              <a:t>mmol</a:t>
            </a:r>
            <a:r>
              <a:rPr lang="tr-TR" dirty="0"/>
              <a:t>/L</a:t>
            </a: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srgbClr val="FF0000"/>
                </a:solidFill>
              </a:rPr>
              <a:t>Düşüş hızı 1 </a:t>
            </a:r>
            <a:r>
              <a:rPr lang="tr-TR" dirty="0" err="1">
                <a:solidFill>
                  <a:srgbClr val="FF0000"/>
                </a:solidFill>
              </a:rPr>
              <a:t>mmol</a:t>
            </a:r>
            <a:r>
              <a:rPr lang="tr-TR" dirty="0">
                <a:solidFill>
                  <a:srgbClr val="FF0000"/>
                </a:solidFill>
              </a:rPr>
              <a:t>/L/saat</a:t>
            </a:r>
          </a:p>
          <a:p>
            <a:pPr>
              <a:lnSpc>
                <a:spcPct val="150000"/>
              </a:lnSpc>
            </a:pPr>
            <a:r>
              <a:rPr lang="tr-TR" dirty="0"/>
              <a:t>Yeni </a:t>
            </a:r>
            <a:r>
              <a:rPr lang="tr-TR" dirty="0" err="1"/>
              <a:t>Na</a:t>
            </a:r>
            <a:r>
              <a:rPr lang="tr-TR" dirty="0"/>
              <a:t>: 121 </a:t>
            </a:r>
            <a:r>
              <a:rPr lang="tr-TR" dirty="0" err="1"/>
              <a:t>mmol</a:t>
            </a:r>
            <a:r>
              <a:rPr lang="tr-TR" dirty="0"/>
              <a:t>/L</a:t>
            </a:r>
          </a:p>
          <a:p>
            <a:pPr>
              <a:lnSpc>
                <a:spcPct val="150000"/>
              </a:lnSpc>
            </a:pPr>
            <a:r>
              <a:rPr lang="tr-TR" dirty="0"/>
              <a:t>İlk tedavi başlandığı döneme göre</a:t>
            </a:r>
          </a:p>
          <a:p>
            <a:pPr marL="886968" lvl="3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tr-TR" dirty="0" err="1"/>
              <a:t>Na</a:t>
            </a:r>
            <a:r>
              <a:rPr lang="tr-TR" dirty="0"/>
              <a:t>: 112 </a:t>
            </a:r>
            <a:r>
              <a:rPr lang="tr-TR" dirty="0" err="1"/>
              <a:t>mmol</a:t>
            </a:r>
            <a:r>
              <a:rPr lang="tr-TR" dirty="0"/>
              <a:t>/L ---</a:t>
            </a:r>
            <a:r>
              <a:rPr lang="tr-TR" b="1" dirty="0">
                <a:solidFill>
                  <a:srgbClr val="FF0000"/>
                </a:solidFill>
                <a:cs typeface="Lucida Sans Unicode"/>
              </a:rPr>
              <a:t>∆</a:t>
            </a:r>
            <a:r>
              <a:rPr lang="tr-TR" b="1" dirty="0" err="1">
                <a:solidFill>
                  <a:srgbClr val="FF0000"/>
                </a:solidFill>
                <a:cs typeface="Lucida Sans Unicode"/>
              </a:rPr>
              <a:t>Na</a:t>
            </a:r>
            <a:r>
              <a:rPr lang="tr-TR" b="1" dirty="0">
                <a:solidFill>
                  <a:srgbClr val="FF0000"/>
                </a:solidFill>
                <a:cs typeface="Lucida Sans Unicode"/>
              </a:rPr>
              <a:t> :</a:t>
            </a:r>
            <a:r>
              <a:rPr lang="tr-TR" b="1" dirty="0">
                <a:solidFill>
                  <a:srgbClr val="FF0000"/>
                </a:solidFill>
              </a:rPr>
              <a:t>9 </a:t>
            </a:r>
            <a:r>
              <a:rPr lang="tr-TR" b="1" dirty="0" err="1">
                <a:solidFill>
                  <a:srgbClr val="FF0000"/>
                </a:solidFill>
              </a:rPr>
              <a:t>mmol</a:t>
            </a:r>
            <a:r>
              <a:rPr lang="tr-TR" b="1" dirty="0">
                <a:solidFill>
                  <a:srgbClr val="FF0000"/>
                </a:solidFill>
              </a:rPr>
              <a:t>/L/gün</a:t>
            </a:r>
          </a:p>
          <a:p>
            <a:pPr>
              <a:lnSpc>
                <a:spcPct val="150000"/>
              </a:lnSpc>
            </a:pPr>
            <a:r>
              <a:rPr lang="tr-TR" dirty="0"/>
              <a:t>Ağrılı uyaran cevap alınıyor.</a:t>
            </a:r>
          </a:p>
          <a:p>
            <a:pPr>
              <a:lnSpc>
                <a:spcPct val="150000"/>
              </a:lnSpc>
            </a:pPr>
            <a:r>
              <a:rPr lang="tr-TR" dirty="0"/>
              <a:t>DP + %0.9 </a:t>
            </a:r>
            <a:r>
              <a:rPr lang="tr-TR" dirty="0" err="1"/>
              <a:t>NaCl</a:t>
            </a:r>
            <a:r>
              <a:rPr lang="tr-TR" dirty="0"/>
              <a:t> altında 1 gün sonra </a:t>
            </a:r>
            <a:r>
              <a:rPr lang="tr-TR" dirty="0" err="1"/>
              <a:t>Na</a:t>
            </a:r>
            <a:r>
              <a:rPr lang="tr-TR" dirty="0"/>
              <a:t>:127 </a:t>
            </a:r>
            <a:r>
              <a:rPr lang="tr-TR" dirty="0" err="1"/>
              <a:t>mmol</a:t>
            </a:r>
            <a:r>
              <a:rPr lang="tr-TR" dirty="0"/>
              <a:t>/L</a:t>
            </a:r>
          </a:p>
          <a:p>
            <a:pPr>
              <a:lnSpc>
                <a:spcPct val="150000"/>
              </a:lnSpc>
            </a:pPr>
            <a:r>
              <a:rPr lang="tr-TR" dirty="0"/>
              <a:t>GKS:13/15, nöbet yok, nörolojik bulgular geriledi.</a:t>
            </a:r>
          </a:p>
          <a:p>
            <a:pPr>
              <a:lnSpc>
                <a:spcPct val="150000"/>
              </a:lnSpc>
            </a:pPr>
            <a:r>
              <a:rPr lang="tr-TR" dirty="0"/>
              <a:t>2. gün </a:t>
            </a:r>
            <a:r>
              <a:rPr lang="tr-TR" dirty="0" err="1"/>
              <a:t>Na</a:t>
            </a:r>
            <a:r>
              <a:rPr lang="tr-TR" dirty="0"/>
              <a:t>: 135 </a:t>
            </a:r>
            <a:r>
              <a:rPr lang="tr-TR" dirty="0" err="1"/>
              <a:t>mmol</a:t>
            </a:r>
            <a:r>
              <a:rPr lang="tr-TR" dirty="0"/>
              <a:t>/L</a:t>
            </a:r>
          </a:p>
          <a:p>
            <a:pPr>
              <a:lnSpc>
                <a:spcPct val="150000"/>
              </a:lnSpc>
            </a:pPr>
            <a:r>
              <a:rPr lang="tr-TR" dirty="0"/>
              <a:t>Oral tuz desteği ile takibe alındı.</a:t>
            </a:r>
          </a:p>
          <a:p>
            <a:pPr lvl="1">
              <a:lnSpc>
                <a:spcPct val="150000"/>
              </a:lnSpc>
            </a:pPr>
            <a:endParaRPr lang="tr-TR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119658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Olgu-5 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Acile başvuru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/>
              <a:t>79 yaşında </a:t>
            </a:r>
            <a:r>
              <a:rPr lang="tr-TR" dirty="0">
                <a:cs typeface="Lucida Sans Unicode"/>
              </a:rPr>
              <a:t>, kadın</a:t>
            </a:r>
          </a:p>
          <a:p>
            <a:pPr marL="0" indent="0">
              <a:buNone/>
            </a:pPr>
            <a:endParaRPr lang="tr-TR" dirty="0"/>
          </a:p>
          <a:p>
            <a:pPr>
              <a:lnSpc>
                <a:spcPct val="150000"/>
              </a:lnSpc>
            </a:pPr>
            <a:r>
              <a:rPr lang="tr-TR" dirty="0"/>
              <a:t>Merdivenden düşme sonrası acil servise getiriliyor.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 err="1"/>
              <a:t>Anamnez</a:t>
            </a:r>
            <a:r>
              <a:rPr lang="tr-TR" dirty="0"/>
              <a:t> 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Hipertansiyon ve </a:t>
            </a:r>
            <a:r>
              <a:rPr lang="tr-TR" dirty="0" err="1"/>
              <a:t>atrial</a:t>
            </a:r>
            <a:r>
              <a:rPr lang="tr-TR" dirty="0"/>
              <a:t> fibrilasyon mevcut</a:t>
            </a:r>
            <a:endParaRPr lang="tr-TR" dirty="0">
              <a:latin typeface="Lucida Sans Unicode"/>
              <a:cs typeface="Lucida Sans Unicode"/>
            </a:endParaRPr>
          </a:p>
          <a:p>
            <a:pPr>
              <a:lnSpc>
                <a:spcPct val="150000"/>
              </a:lnSpc>
            </a:pPr>
            <a:r>
              <a:rPr lang="tr-TR" dirty="0" err="1"/>
              <a:t>Amlodipin</a:t>
            </a:r>
            <a:r>
              <a:rPr lang="tr-TR" dirty="0"/>
              <a:t>, </a:t>
            </a:r>
            <a:r>
              <a:rPr lang="tr-TR" dirty="0" err="1"/>
              <a:t>metaprolol</a:t>
            </a:r>
            <a:r>
              <a:rPr lang="tr-TR" dirty="0"/>
              <a:t> ve </a:t>
            </a:r>
            <a:r>
              <a:rPr lang="tr-TR" dirty="0" err="1"/>
              <a:t>kumadin</a:t>
            </a:r>
            <a:r>
              <a:rPr lang="tr-TR" dirty="0"/>
              <a:t> kullanıyor.</a:t>
            </a:r>
          </a:p>
          <a:p>
            <a:pPr>
              <a:lnSpc>
                <a:spcPct val="150000"/>
              </a:lnSpc>
            </a:pPr>
            <a:r>
              <a:rPr lang="tr-TR" dirty="0"/>
              <a:t>Depresif bulgular nedeniyle, 2 ay önce, Aile Hekimi tarafından </a:t>
            </a:r>
            <a:r>
              <a:rPr lang="tr-TR" dirty="0" err="1"/>
              <a:t>sertralin</a:t>
            </a:r>
            <a:r>
              <a:rPr lang="tr-TR" dirty="0"/>
              <a:t> (SSRI) başlanmış</a:t>
            </a:r>
          </a:p>
          <a:p>
            <a:pPr>
              <a:lnSpc>
                <a:spcPct val="150000"/>
              </a:lnSpc>
            </a:pPr>
            <a:endParaRPr lang="tr-TR" dirty="0"/>
          </a:p>
          <a:p>
            <a:pPr>
              <a:lnSpc>
                <a:spcPct val="120000"/>
              </a:lnSpc>
            </a:pPr>
            <a:endParaRPr lang="tr-TR" dirty="0">
              <a:latin typeface="Lucida Sans Unicode"/>
              <a:cs typeface="Lucida Sans Unicode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362392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Olgu-5 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881710"/>
            <a:ext cx="4040188" cy="762000"/>
          </a:xfr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Fizik muayene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457200" y="1444294"/>
            <a:ext cx="4040188" cy="434216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2000" dirty="0"/>
              <a:t>Bilinç: zaman ve yer oryantasyonu normal</a:t>
            </a:r>
          </a:p>
          <a:p>
            <a:r>
              <a:rPr lang="tr-TR" sz="2000" dirty="0"/>
              <a:t>Travmaya bağlı alında </a:t>
            </a:r>
            <a:r>
              <a:rPr lang="tr-TR" sz="2000" dirty="0" err="1"/>
              <a:t>abrazyonlar</a:t>
            </a:r>
            <a:endParaRPr lang="tr-TR" sz="2000" dirty="0"/>
          </a:p>
          <a:p>
            <a:r>
              <a:rPr lang="tr-TR" sz="2000" dirty="0"/>
              <a:t>TA:124/87 </a:t>
            </a:r>
            <a:r>
              <a:rPr lang="tr-TR" sz="2000" dirty="0" err="1"/>
              <a:t>mmHg</a:t>
            </a:r>
            <a:r>
              <a:rPr lang="tr-TR" sz="2000" dirty="0"/>
              <a:t>,  </a:t>
            </a:r>
          </a:p>
          <a:p>
            <a:r>
              <a:rPr lang="tr-TR" sz="2000" dirty="0"/>
              <a:t>Nabız:83/</a:t>
            </a:r>
            <a:r>
              <a:rPr lang="tr-TR" sz="2000" dirty="0" err="1"/>
              <a:t>dk</a:t>
            </a:r>
            <a:r>
              <a:rPr lang="tr-TR" sz="2000" dirty="0"/>
              <a:t>, aritmik</a:t>
            </a:r>
          </a:p>
          <a:p>
            <a:r>
              <a:rPr lang="tr-TR" sz="2000" dirty="0"/>
              <a:t>Oral mukoza ve </a:t>
            </a:r>
            <a:r>
              <a:rPr lang="tr-TR" sz="2000" dirty="0" err="1"/>
              <a:t>aksilla</a:t>
            </a:r>
            <a:r>
              <a:rPr lang="tr-TR" sz="2000" dirty="0"/>
              <a:t> nemli</a:t>
            </a:r>
          </a:p>
          <a:p>
            <a:r>
              <a:rPr lang="tr-TR" sz="2000" dirty="0" err="1"/>
              <a:t>Ortostatik</a:t>
            </a:r>
            <a:r>
              <a:rPr lang="tr-TR" sz="2000" dirty="0"/>
              <a:t> hipotansiyon yok</a:t>
            </a:r>
          </a:p>
          <a:p>
            <a:r>
              <a:rPr lang="tr-TR" sz="2000" dirty="0" err="1"/>
              <a:t>Fokal</a:t>
            </a:r>
            <a:r>
              <a:rPr lang="tr-TR" sz="2000" dirty="0"/>
              <a:t> nörolojik bulgu yok </a:t>
            </a:r>
          </a:p>
          <a:p>
            <a:r>
              <a:rPr lang="tr-TR" sz="2000" dirty="0"/>
              <a:t>KVS ve SS doğal</a:t>
            </a:r>
          </a:p>
          <a:p>
            <a:r>
              <a:rPr lang="tr-TR" sz="2000" dirty="0"/>
              <a:t>PTÖ yok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5881710"/>
            <a:ext cx="4041775" cy="762000"/>
          </a:xfr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Ek sorgulama / tetkik bulguları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4342160"/>
          </a:xfrm>
          <a:ln>
            <a:solidFill>
              <a:srgbClr val="0070C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000" dirty="0">
                <a:solidFill>
                  <a:schemeClr val="tx1"/>
                </a:solidFill>
              </a:rPr>
              <a:t>Düşme anını ve travma bölgelerini hatırlamıyor</a:t>
            </a:r>
          </a:p>
          <a:p>
            <a:pPr>
              <a:lnSpc>
                <a:spcPct val="150000"/>
              </a:lnSpc>
            </a:pPr>
            <a:r>
              <a:rPr lang="tr-TR" sz="2000" dirty="0">
                <a:solidFill>
                  <a:schemeClr val="tx1"/>
                </a:solidFill>
              </a:rPr>
              <a:t>Normal diyet ve tuz alımı</a:t>
            </a:r>
          </a:p>
          <a:p>
            <a:pPr>
              <a:lnSpc>
                <a:spcPct val="150000"/>
              </a:lnSpc>
            </a:pPr>
            <a:r>
              <a:rPr lang="tr-TR" sz="2000" dirty="0">
                <a:solidFill>
                  <a:schemeClr val="tx1"/>
                </a:solidFill>
              </a:rPr>
              <a:t>Son 1 haftadır susuzluk hissi mevcut</a:t>
            </a:r>
          </a:p>
          <a:p>
            <a:pPr>
              <a:lnSpc>
                <a:spcPct val="150000"/>
              </a:lnSpc>
            </a:pPr>
            <a:r>
              <a:rPr lang="tr-TR" sz="2000" dirty="0">
                <a:solidFill>
                  <a:schemeClr val="tx1"/>
                </a:solidFill>
              </a:rPr>
              <a:t>Baş ve boyun bölgesinde ağrı mevcut</a:t>
            </a:r>
          </a:p>
          <a:p>
            <a:pPr>
              <a:lnSpc>
                <a:spcPct val="150000"/>
              </a:lnSpc>
            </a:pPr>
            <a:r>
              <a:rPr lang="tr-TR" sz="2000" dirty="0">
                <a:solidFill>
                  <a:schemeClr val="tx1"/>
                </a:solidFill>
              </a:rPr>
              <a:t>BT: </a:t>
            </a:r>
            <a:r>
              <a:rPr lang="tr-TR" sz="2000" dirty="0" err="1">
                <a:solidFill>
                  <a:schemeClr val="tx1"/>
                </a:solidFill>
              </a:rPr>
              <a:t>servikal</a:t>
            </a:r>
            <a:r>
              <a:rPr lang="tr-TR" sz="2000" dirty="0">
                <a:solidFill>
                  <a:schemeClr val="tx1"/>
                </a:solidFill>
              </a:rPr>
              <a:t> (</a:t>
            </a:r>
            <a:r>
              <a:rPr lang="tr-TR" sz="2000" dirty="0" err="1">
                <a:solidFill>
                  <a:schemeClr val="tx1"/>
                </a:solidFill>
              </a:rPr>
              <a:t>axis</a:t>
            </a:r>
            <a:r>
              <a:rPr lang="tr-TR" sz="2000" dirty="0">
                <a:solidFill>
                  <a:schemeClr val="tx1"/>
                </a:solidFill>
              </a:rPr>
              <a:t>) kırık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tr-TR" sz="20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Olgu-5 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05457"/>
            <a:ext cx="4040188" cy="762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Laboratuar 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>
          <a:xfrm>
            <a:off x="4572000" y="1449448"/>
            <a:ext cx="3868340" cy="377975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 err="1"/>
              <a:t>Hipotonik</a:t>
            </a:r>
            <a:r>
              <a:rPr lang="tr-TR" dirty="0"/>
              <a:t> </a:t>
            </a:r>
            <a:r>
              <a:rPr lang="tr-TR" dirty="0" err="1"/>
              <a:t>hiponatremi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sz="1900" dirty="0"/>
              <a:t>Orta şiddetli (Na:126 mmol/L)</a:t>
            </a:r>
          </a:p>
          <a:p>
            <a:pPr>
              <a:lnSpc>
                <a:spcPct val="150000"/>
              </a:lnSpc>
            </a:pPr>
            <a:r>
              <a:rPr lang="tr-TR" dirty="0"/>
              <a:t>Kronik, </a:t>
            </a:r>
            <a:r>
              <a:rPr lang="tr-TR" dirty="0" err="1"/>
              <a:t>övolemik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/>
              <a:t>Hafif/asemptomatik </a:t>
            </a:r>
          </a:p>
          <a:p>
            <a:pPr>
              <a:lnSpc>
                <a:spcPct val="150000"/>
              </a:lnSpc>
            </a:pPr>
            <a:endParaRPr lang="tr-TR" dirty="0"/>
          </a:p>
          <a:p>
            <a:pPr>
              <a:lnSpc>
                <a:spcPct val="150000"/>
              </a:lnSpc>
            </a:pPr>
            <a:r>
              <a:rPr lang="tr-TR" dirty="0" err="1"/>
              <a:t>Diüretik</a:t>
            </a:r>
            <a:r>
              <a:rPr lang="tr-TR" dirty="0"/>
              <a:t> (-)</a:t>
            </a:r>
          </a:p>
          <a:p>
            <a:pPr>
              <a:lnSpc>
                <a:spcPct val="150000"/>
              </a:lnSpc>
            </a:pPr>
            <a:endParaRPr lang="tr-TR" sz="1500" dirty="0"/>
          </a:p>
          <a:p>
            <a:pPr>
              <a:lnSpc>
                <a:spcPct val="150000"/>
              </a:lnSpc>
            </a:pPr>
            <a:r>
              <a:rPr lang="tr-TR" dirty="0"/>
              <a:t>Acil yaklaşıma gerek </a:t>
            </a:r>
            <a:r>
              <a:rPr lang="tr-TR" dirty="0">
                <a:latin typeface="Lucida Sans Unicode"/>
                <a:cs typeface="Lucida Sans Unicode"/>
              </a:rPr>
              <a:t>∅</a:t>
            </a:r>
            <a:endParaRPr lang="tr-TR" dirty="0"/>
          </a:p>
          <a:p>
            <a:pPr>
              <a:lnSpc>
                <a:spcPct val="150000"/>
              </a:lnSpc>
            </a:pPr>
            <a:endParaRPr lang="tr-TR" sz="150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quarter" idx="3"/>
          </p:nvPr>
        </p:nvSpPr>
        <p:spPr>
          <a:xfrm>
            <a:off x="4643440" y="5341006"/>
            <a:ext cx="3887391" cy="82391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Tanı </a:t>
            </a:r>
          </a:p>
        </p:txBody>
      </p:sp>
      <p:graphicFrame>
        <p:nvGraphicFramePr>
          <p:cNvPr id="8" name="6 İçerik Yer Tutucusu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868786255"/>
              </p:ext>
            </p:extLst>
          </p:nvPr>
        </p:nvGraphicFramePr>
        <p:xfrm>
          <a:off x="458786" y="1428736"/>
          <a:ext cx="4041776" cy="392909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071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r>
                        <a:rPr lang="tr-TR" sz="1600" dirty="0">
                          <a:solidFill>
                            <a:schemeClr val="bg1"/>
                          </a:solidFill>
                        </a:rPr>
                        <a:t>Parametre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solidFill>
                            <a:schemeClr val="bg1"/>
                          </a:solidFill>
                        </a:rPr>
                        <a:t>Sonuç 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r>
                        <a:rPr lang="tr-TR" sz="1600" dirty="0"/>
                        <a:t>Plazma </a:t>
                      </a:r>
                      <a:r>
                        <a:rPr lang="tr-TR" sz="1600" dirty="0" err="1"/>
                        <a:t>osmolalitesi</a:t>
                      </a:r>
                      <a:endParaRPr lang="tr-TR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251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r>
                        <a:rPr lang="tr-TR" sz="1600" dirty="0"/>
                        <a:t>Serum </a:t>
                      </a:r>
                      <a:r>
                        <a:rPr lang="tr-TR" sz="1600" dirty="0" err="1"/>
                        <a:t>Na</a:t>
                      </a:r>
                      <a:r>
                        <a:rPr lang="tr-TR" sz="1600" dirty="0"/>
                        <a:t> (</a:t>
                      </a:r>
                      <a:r>
                        <a:rPr lang="tr-TR" sz="1600" dirty="0" err="1"/>
                        <a:t>mmol</a:t>
                      </a:r>
                      <a:r>
                        <a:rPr lang="tr-TR" sz="1600" dirty="0"/>
                        <a:t>/L)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126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/>
                        <a:t>Serum K (</a:t>
                      </a:r>
                      <a:r>
                        <a:rPr lang="tr-TR" sz="1600" dirty="0" err="1"/>
                        <a:t>mmol</a:t>
                      </a:r>
                      <a:r>
                        <a:rPr lang="tr-TR" sz="1600" dirty="0"/>
                        <a:t>/L)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4.2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r>
                        <a:rPr lang="tr-TR" sz="1600" dirty="0"/>
                        <a:t>Serum BUN (</a:t>
                      </a:r>
                      <a:r>
                        <a:rPr lang="tr-TR" sz="1600" dirty="0" err="1"/>
                        <a:t>mmol</a:t>
                      </a:r>
                      <a:r>
                        <a:rPr lang="tr-TR" sz="1600" dirty="0"/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r>
                        <a:rPr lang="tr-TR" sz="1600" dirty="0"/>
                        <a:t>Serum kreatinin (</a:t>
                      </a:r>
                      <a:r>
                        <a:rPr lang="tr-TR" sz="1600" dirty="0" err="1"/>
                        <a:t>mmol</a:t>
                      </a:r>
                      <a:r>
                        <a:rPr lang="tr-TR" sz="1600" dirty="0"/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0.7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r>
                        <a:rPr lang="tr-TR" sz="1600" dirty="0"/>
                        <a:t>Serum ürik asit (mg/</a:t>
                      </a:r>
                      <a:r>
                        <a:rPr lang="tr-TR" sz="1600" dirty="0" err="1"/>
                        <a:t>dl</a:t>
                      </a:r>
                      <a:r>
                        <a:rPr lang="tr-TR" sz="1600" dirty="0"/>
                        <a:t>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2.1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r>
                        <a:rPr lang="tr-TR" sz="1600" dirty="0"/>
                        <a:t>İdrar </a:t>
                      </a:r>
                      <a:r>
                        <a:rPr lang="tr-TR" sz="1600" dirty="0" err="1"/>
                        <a:t>Na</a:t>
                      </a:r>
                      <a:r>
                        <a:rPr lang="tr-TR" sz="1600" dirty="0"/>
                        <a:t> (</a:t>
                      </a:r>
                      <a:r>
                        <a:rPr lang="tr-TR" sz="1600" dirty="0" err="1"/>
                        <a:t>mmol</a:t>
                      </a:r>
                      <a:r>
                        <a:rPr lang="tr-TR" sz="1600" dirty="0"/>
                        <a:t>/L)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45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/>
                        <a:t>İdrar K (</a:t>
                      </a:r>
                      <a:r>
                        <a:rPr lang="tr-TR" sz="1600" dirty="0" err="1"/>
                        <a:t>mmol</a:t>
                      </a:r>
                      <a:r>
                        <a:rPr lang="tr-TR" sz="1600" dirty="0"/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r>
                        <a:rPr lang="tr-TR" sz="1600" dirty="0"/>
                        <a:t>İdrar </a:t>
                      </a:r>
                      <a:r>
                        <a:rPr lang="tr-TR" sz="1600" dirty="0" err="1"/>
                        <a:t>osmolalitesi</a:t>
                      </a:r>
                      <a:endParaRPr lang="tr-TR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523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190">
                <a:tc gridSpan="2">
                  <a:txBody>
                    <a:bodyPr/>
                    <a:lstStyle/>
                    <a:p>
                      <a:r>
                        <a:rPr lang="tr-TR" sz="1600" dirty="0"/>
                        <a:t>Serum </a:t>
                      </a:r>
                      <a:r>
                        <a:rPr lang="tr-TR" sz="1600" dirty="0" err="1"/>
                        <a:t>kortizol</a:t>
                      </a:r>
                      <a:r>
                        <a:rPr lang="tr-TR" sz="1600" dirty="0"/>
                        <a:t> ve TSH normal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etin kutusu">
            <a:extLst>
              <a:ext uri="{FF2B5EF4-FFF2-40B4-BE49-F238E27FC236}">
                <a16:creationId xmlns:a16="http://schemas.microsoft.com/office/drawing/2014/main" id="{B706A302-44CE-2BE4-CC9C-5F9423CC1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571500"/>
            <a:ext cx="828675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tr-TR" altLang="tr-TR" sz="2400" b="1" dirty="0">
                <a:solidFill>
                  <a:srgbClr val="FF0000"/>
                </a:solidFill>
                <a:latin typeface="+mj-lt"/>
              </a:rPr>
              <a:t>UYGUNSUZ ADH SENDROMU TANI KRİTERLERİ</a:t>
            </a: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CEFB3349-59F6-FADF-52CB-ACC995E1DA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043928"/>
              </p:ext>
            </p:extLst>
          </p:nvPr>
        </p:nvGraphicFramePr>
        <p:xfrm>
          <a:off x="323850" y="1700213"/>
          <a:ext cx="8424863" cy="4619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58839">
                <a:tc>
                  <a:txBody>
                    <a:bodyPr/>
                    <a:lstStyle/>
                    <a:p>
                      <a:r>
                        <a:rPr lang="tr-TR" sz="18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TEMEL KRİTERLER </a:t>
                      </a:r>
                    </a:p>
                    <a:p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Efektif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serum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osmolalit</a:t>
                      </a:r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esi  &lt;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275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mOsm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/kg</a:t>
                      </a:r>
                    </a:p>
                    <a:p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İdrar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osmolali</a:t>
                      </a:r>
                      <a:r>
                        <a:rPr lang="tr-TR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tesi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mOsm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/kg </a:t>
                      </a:r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(efektif azalmış </a:t>
                      </a:r>
                      <a:r>
                        <a:rPr lang="tr-TR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osmolalitenin</a:t>
                      </a:r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bazı </a:t>
                      </a:r>
                      <a:r>
                        <a:rPr lang="tr-TR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düzeylerinede</a:t>
                      </a:r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Klinik </a:t>
                      </a:r>
                      <a:r>
                        <a:rPr lang="tr-TR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övolemi</a:t>
                      </a:r>
                      <a:endParaRPr lang="en-US" sz="1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İdrar </a:t>
                      </a:r>
                      <a:r>
                        <a:rPr lang="tr-TR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 mmol/l normal </a:t>
                      </a:r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tuzlu diyet ve su alımına rağmen </a:t>
                      </a:r>
                      <a:endParaRPr lang="en-US" sz="1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Adrenal, </a:t>
                      </a:r>
                      <a:r>
                        <a:rPr lang="tr-TR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tiroid</a:t>
                      </a:r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hipofiz ve böbrek yetersizliği bulunmaması</a:t>
                      </a:r>
                      <a:endParaRPr lang="en-US" sz="1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Yakın zamanda </a:t>
                      </a:r>
                      <a:r>
                        <a:rPr lang="tr-TR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diüretik</a:t>
                      </a:r>
                      <a:r>
                        <a:rPr lang="tr-T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ajanların kullanılmaması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8" marB="45728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786"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YARDIMCI KRİTERLER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Serum 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ü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sit &lt;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mg/dl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l-NL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Serum 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üre</a:t>
                      </a:r>
                      <a:r>
                        <a:rPr lang="nl-NL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 </a:t>
                      </a:r>
                      <a:r>
                        <a:rPr lang="nl-NL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21.6 mg/dl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 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0.9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salin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inf</a:t>
                      </a:r>
                      <a:r>
                        <a:rPr lang="tr-TR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üzyonundan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sonra </a:t>
                      </a:r>
                      <a:r>
                        <a:rPr lang="tr-TR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hiponatreminin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düzelmemesi</a:t>
                      </a:r>
                      <a:endParaRPr 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Fraksiyonel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sodyum atılımının &gt;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Fraksiyonel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üre atılımının &gt; % 55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Fra</a:t>
                      </a:r>
                      <a:r>
                        <a:rPr lang="tr-TR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ksiyonel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ürik asit atılımının &gt;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12</a:t>
                      </a:r>
                      <a:endParaRPr 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Sıvı kısıtlaması ile </a:t>
                      </a:r>
                      <a:r>
                        <a:rPr lang="tr-TR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hiponatreminin</a:t>
                      </a:r>
                      <a:r>
                        <a:rPr lang="tr-T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düzelmesi</a:t>
                      </a:r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8" marB="45728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5 Dikdörtgen">
            <a:extLst>
              <a:ext uri="{FF2B5EF4-FFF2-40B4-BE49-F238E27FC236}">
                <a16:creationId xmlns:a16="http://schemas.microsoft.com/office/drawing/2014/main" id="{AD51A929-F462-C4D1-F354-D49B6B889265}"/>
              </a:ext>
            </a:extLst>
          </p:cNvPr>
          <p:cNvSpPr/>
          <p:nvPr/>
        </p:nvSpPr>
        <p:spPr>
          <a:xfrm>
            <a:off x="6715140" y="6500834"/>
            <a:ext cx="1714512" cy="24053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tr-TR" sz="1000" dirty="0">
              <a:solidFill>
                <a:schemeClr val="tx1"/>
              </a:solidFill>
            </a:endParaRPr>
          </a:p>
          <a:p>
            <a:pPr algn="r"/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  <a:p>
            <a:pPr algn="r"/>
            <a:endParaRPr lang="tr-TR"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429684" cy="62865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cxnSp>
        <p:nvCxnSpPr>
          <p:cNvPr id="3" name="Düz Bağlayıcı 2"/>
          <p:cNvCxnSpPr/>
          <p:nvPr/>
        </p:nvCxnSpPr>
        <p:spPr>
          <a:xfrm>
            <a:off x="5220072" y="1412776"/>
            <a:ext cx="4320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Yuvarlatılmış Dikdörtgen"/>
          <p:cNvSpPr/>
          <p:nvPr/>
        </p:nvSpPr>
        <p:spPr>
          <a:xfrm>
            <a:off x="1043608" y="4797152"/>
            <a:ext cx="3143272" cy="78182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  <a:p>
            <a:pPr algn="ctr"/>
            <a:r>
              <a:rPr lang="tr-TR" sz="1400" dirty="0"/>
              <a:t>Kolektör kanallarda AQ-2 kanal </a:t>
            </a:r>
            <a:r>
              <a:rPr lang="tr-TR" sz="1400" dirty="0" err="1"/>
              <a:t>expresyonunu</a:t>
            </a:r>
            <a:r>
              <a:rPr lang="tr-TR" sz="1400" dirty="0"/>
              <a:t> artırır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Resim 3">
            <a:extLst>
              <a:ext uri="{FF2B5EF4-FFF2-40B4-BE49-F238E27FC236}">
                <a16:creationId xmlns:a16="http://schemas.microsoft.com/office/drawing/2014/main" id="{E933FEE0-58AA-7D26-57C6-1746CCF50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8913"/>
            <a:ext cx="8424862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143000"/>
          </a:xfrm>
        </p:spPr>
        <p:txBody>
          <a:bodyPr>
            <a:noAutofit/>
          </a:bodyPr>
          <a:lstStyle/>
          <a:p>
            <a:r>
              <a:rPr lang="tr-TR" sz="3200" dirty="0"/>
              <a:t>Kronik, orta şiddetli,  hafif/</a:t>
            </a:r>
            <a:r>
              <a:rPr lang="tr-TR" sz="3200" dirty="0" err="1"/>
              <a:t>asemptomatik</a:t>
            </a:r>
            <a:r>
              <a:rPr lang="tr-TR" sz="3200" dirty="0"/>
              <a:t> </a:t>
            </a:r>
            <a:r>
              <a:rPr lang="tr-TR" sz="3200" dirty="0" err="1"/>
              <a:t>hiponatremide</a:t>
            </a:r>
            <a:r>
              <a:rPr lang="tr-TR" sz="3200" dirty="0"/>
              <a:t> tedavi..</a:t>
            </a:r>
          </a:p>
        </p:txBody>
      </p:sp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579592"/>
            <a:ext cx="8258204" cy="30015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tr-TR" dirty="0"/>
          </a:p>
          <a:p>
            <a:r>
              <a:rPr lang="tr-TR" dirty="0"/>
              <a:t>Neden: SSRI bağlı SIADH</a:t>
            </a:r>
          </a:p>
          <a:p>
            <a:pPr marL="109728" indent="0">
              <a:buNone/>
            </a:pPr>
            <a:r>
              <a:rPr lang="tr-TR" dirty="0"/>
              <a:t>	</a:t>
            </a:r>
          </a:p>
          <a:p>
            <a:pPr marL="109728" indent="0">
              <a:buNone/>
            </a:pPr>
            <a:r>
              <a:rPr lang="tr-TR" dirty="0"/>
              <a:t>*Tedavi: Etiyolojik nedenlerin uzaklaştırılması</a:t>
            </a:r>
          </a:p>
          <a:p>
            <a:pPr marL="109728" indent="0">
              <a:buNone/>
            </a:pPr>
            <a:r>
              <a:rPr lang="tr-TR" dirty="0"/>
              <a:t>	      Sıvı alımının kısıtlanması</a:t>
            </a:r>
          </a:p>
          <a:p>
            <a:pPr marL="109728" indent="0">
              <a:buNone/>
            </a:pPr>
            <a:r>
              <a:rPr lang="tr-TR" dirty="0"/>
              <a:t>	      Serbest su atılımı sağlanması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869160"/>
            <a:ext cx="1304925" cy="923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b="28571"/>
          <a:stretch>
            <a:fillRect/>
          </a:stretch>
        </p:blipFill>
        <p:spPr bwMode="auto">
          <a:xfrm>
            <a:off x="2143108" y="4739964"/>
            <a:ext cx="6500858" cy="12813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9 Dikdörtgen"/>
          <p:cNvSpPr/>
          <p:nvPr/>
        </p:nvSpPr>
        <p:spPr>
          <a:xfrm>
            <a:off x="6643702" y="1142984"/>
            <a:ext cx="2000264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dirty="0" err="1">
                <a:solidFill>
                  <a:schemeClr val="tx1"/>
                </a:solidFill>
              </a:rPr>
              <a:t>Furst</a:t>
            </a:r>
            <a:r>
              <a:rPr lang="tr-TR" sz="1000" dirty="0">
                <a:solidFill>
                  <a:schemeClr val="tx1"/>
                </a:solidFill>
              </a:rPr>
              <a:t> H, </a:t>
            </a:r>
            <a:r>
              <a:rPr lang="tr-TR" sz="1000" dirty="0" err="1">
                <a:solidFill>
                  <a:schemeClr val="tx1"/>
                </a:solidFill>
              </a:rPr>
              <a:t>Am</a:t>
            </a:r>
            <a:r>
              <a:rPr lang="tr-TR" sz="1000" dirty="0">
                <a:solidFill>
                  <a:schemeClr val="tx1"/>
                </a:solidFill>
              </a:rPr>
              <a:t> J </a:t>
            </a:r>
            <a:r>
              <a:rPr lang="tr-TR" sz="1000" dirty="0" err="1">
                <a:solidFill>
                  <a:schemeClr val="tx1"/>
                </a:solidFill>
              </a:rPr>
              <a:t>Med</a:t>
            </a:r>
            <a:r>
              <a:rPr lang="tr-TR" sz="1000" dirty="0">
                <a:solidFill>
                  <a:schemeClr val="tx1"/>
                </a:solidFill>
              </a:rPr>
              <a:t> </a:t>
            </a:r>
            <a:r>
              <a:rPr lang="tr-TR" sz="1000" dirty="0" err="1">
                <a:solidFill>
                  <a:schemeClr val="tx1"/>
                </a:solidFill>
              </a:rPr>
              <a:t>Sci</a:t>
            </a:r>
            <a:r>
              <a:rPr lang="tr-TR" sz="1000" dirty="0">
                <a:solidFill>
                  <a:schemeClr val="tx1"/>
                </a:solidFill>
              </a:rPr>
              <a:t>, 2000.</a:t>
            </a:r>
          </a:p>
        </p:txBody>
      </p:sp>
      <p:sp>
        <p:nvSpPr>
          <p:cNvPr id="12" name="11 Dikdörtgen"/>
          <p:cNvSpPr/>
          <p:nvPr/>
        </p:nvSpPr>
        <p:spPr>
          <a:xfrm>
            <a:off x="500034" y="4805702"/>
            <a:ext cx="1571636" cy="107157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45+43/123</a:t>
            </a:r>
          </a:p>
          <a:p>
            <a:pPr algn="ctr">
              <a:lnSpc>
                <a:spcPct val="200000"/>
              </a:lnSpc>
            </a:pPr>
            <a:r>
              <a:rPr lang="tr-TR" dirty="0"/>
              <a:t>&gt;0.7</a:t>
            </a:r>
          </a:p>
        </p:txBody>
      </p:sp>
      <p:sp>
        <p:nvSpPr>
          <p:cNvPr id="13" name="12 Dikdörtgen"/>
          <p:cNvSpPr/>
          <p:nvPr/>
        </p:nvSpPr>
        <p:spPr>
          <a:xfrm>
            <a:off x="6602833" y="6215082"/>
            <a:ext cx="2217639" cy="526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1000" dirty="0" err="1">
                <a:solidFill>
                  <a:schemeClr val="tx1"/>
                </a:solidFill>
              </a:rPr>
              <a:t>Lameire</a:t>
            </a:r>
            <a:r>
              <a:rPr lang="tr-TR" sz="1000" dirty="0">
                <a:solidFill>
                  <a:schemeClr val="tx1"/>
                </a:solidFill>
              </a:rPr>
              <a:t> N, Nephrology,2015. </a:t>
            </a:r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  <a:p>
            <a:pPr algn="r"/>
            <a:r>
              <a:rPr lang="tr-TR" sz="1000" dirty="0" err="1">
                <a:solidFill>
                  <a:schemeClr val="tx1"/>
                </a:solidFill>
              </a:rPr>
              <a:t>Lubbe</a:t>
            </a:r>
            <a:r>
              <a:rPr lang="tr-TR" sz="1000" dirty="0">
                <a:solidFill>
                  <a:schemeClr val="tx1"/>
                </a:solidFill>
              </a:rPr>
              <a:t> N, NDT </a:t>
            </a:r>
            <a:r>
              <a:rPr lang="tr-TR" sz="1000" dirty="0" err="1">
                <a:solidFill>
                  <a:schemeClr val="tx1"/>
                </a:solidFill>
              </a:rPr>
              <a:t>plus</a:t>
            </a:r>
            <a:r>
              <a:rPr lang="tr-TR" sz="1000" dirty="0">
                <a:solidFill>
                  <a:schemeClr val="tx1"/>
                </a:solidFill>
              </a:rPr>
              <a:t>, 2009.</a:t>
            </a:r>
          </a:p>
        </p:txBody>
      </p:sp>
      <p:cxnSp>
        <p:nvCxnSpPr>
          <p:cNvPr id="11" name="10 Düz Bağlayıcı"/>
          <p:cNvCxnSpPr/>
          <p:nvPr/>
        </p:nvCxnSpPr>
        <p:spPr>
          <a:xfrm>
            <a:off x="2681274" y="5731668"/>
            <a:ext cx="528641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Autofit/>
          </a:bodyPr>
          <a:lstStyle/>
          <a:p>
            <a:r>
              <a:rPr lang="tr-TR" sz="3000" dirty="0"/>
              <a:t>Kronik, orta şiddetli,  hafif/</a:t>
            </a:r>
            <a:r>
              <a:rPr lang="tr-TR" sz="3000" dirty="0" err="1"/>
              <a:t>asemptomatik</a:t>
            </a:r>
            <a:r>
              <a:rPr lang="tr-TR" sz="3000" dirty="0"/>
              <a:t> </a:t>
            </a:r>
            <a:r>
              <a:rPr lang="tr-TR" sz="3000" dirty="0" err="1"/>
              <a:t>hiponatremide</a:t>
            </a:r>
            <a:r>
              <a:rPr lang="tr-TR" sz="3000" dirty="0"/>
              <a:t> tedavi..</a:t>
            </a:r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457200" y="1481328"/>
            <a:ext cx="8363272" cy="4948068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>
                <a:solidFill>
                  <a:srgbClr val="FF0000"/>
                </a:solidFill>
              </a:rPr>
              <a:t>Hedef</a:t>
            </a:r>
            <a:r>
              <a:rPr lang="tr-TR" dirty="0">
                <a:solidFill>
                  <a:prstClr val="black"/>
                </a:solidFill>
              </a:rPr>
              <a:t>: Maksimum 8mEq/gün</a:t>
            </a: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srgbClr val="FF0000"/>
                </a:solidFill>
              </a:rPr>
              <a:t>Uzun dönem hedef</a:t>
            </a:r>
            <a:r>
              <a:rPr lang="tr-TR" dirty="0">
                <a:solidFill>
                  <a:prstClr val="black"/>
                </a:solidFill>
              </a:rPr>
              <a:t>: &gt;130 </a:t>
            </a:r>
            <a:r>
              <a:rPr lang="tr-TR" dirty="0" err="1">
                <a:solidFill>
                  <a:prstClr val="black"/>
                </a:solidFill>
              </a:rPr>
              <a:t>mEq</a:t>
            </a:r>
            <a:r>
              <a:rPr lang="tr-TR" dirty="0">
                <a:solidFill>
                  <a:prstClr val="black"/>
                </a:solidFill>
              </a:rPr>
              <a:t>/L</a:t>
            </a:r>
          </a:p>
          <a:p>
            <a:pPr>
              <a:lnSpc>
                <a:spcPct val="150000"/>
              </a:lnSpc>
            </a:pPr>
            <a:endParaRPr lang="tr-TR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srgbClr val="FF0000"/>
                </a:solidFill>
              </a:rPr>
              <a:t>Tedavi</a:t>
            </a:r>
            <a:r>
              <a:rPr lang="tr-TR" dirty="0">
                <a:solidFill>
                  <a:prstClr val="black"/>
                </a:solidFill>
              </a:rPr>
              <a:t>:  SSRI kesilmesi</a:t>
            </a:r>
          </a:p>
          <a:p>
            <a:pPr>
              <a:lnSpc>
                <a:spcPct val="150000"/>
              </a:lnSpc>
              <a:buNone/>
            </a:pPr>
            <a:r>
              <a:rPr lang="tr-TR" dirty="0">
                <a:solidFill>
                  <a:prstClr val="black"/>
                </a:solidFill>
              </a:rPr>
              <a:t>                1L/gün sıvı kısıtlaması</a:t>
            </a:r>
          </a:p>
          <a:p>
            <a:pPr>
              <a:lnSpc>
                <a:spcPct val="150000"/>
              </a:lnSpc>
              <a:buNone/>
            </a:pPr>
            <a:endParaRPr lang="tr-TR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prstClr val="black"/>
                </a:solidFill>
              </a:rPr>
              <a:t>İlk 24 saat, 6 saat arayla </a:t>
            </a:r>
            <a:r>
              <a:rPr lang="tr-TR" dirty="0" err="1">
                <a:solidFill>
                  <a:prstClr val="black"/>
                </a:solidFill>
              </a:rPr>
              <a:t>Na</a:t>
            </a:r>
            <a:r>
              <a:rPr lang="tr-TR" dirty="0">
                <a:solidFill>
                  <a:prstClr val="black"/>
                </a:solidFill>
              </a:rPr>
              <a:t> takibi</a:t>
            </a:r>
          </a:p>
          <a:p>
            <a:pPr>
              <a:lnSpc>
                <a:spcPct val="150000"/>
              </a:lnSpc>
            </a:pPr>
            <a:endParaRPr lang="tr-TR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prstClr val="black"/>
                </a:solidFill>
              </a:rPr>
              <a:t>2. gün: </a:t>
            </a:r>
            <a:r>
              <a:rPr lang="tr-TR" dirty="0" err="1">
                <a:solidFill>
                  <a:prstClr val="black"/>
                </a:solidFill>
              </a:rPr>
              <a:t>Na</a:t>
            </a:r>
            <a:r>
              <a:rPr lang="tr-TR" dirty="0">
                <a:solidFill>
                  <a:prstClr val="black"/>
                </a:solidFill>
              </a:rPr>
              <a:t>:125 </a:t>
            </a:r>
            <a:r>
              <a:rPr lang="tr-TR" dirty="0" err="1">
                <a:solidFill>
                  <a:prstClr val="black"/>
                </a:solidFill>
              </a:rPr>
              <a:t>mEq</a:t>
            </a:r>
            <a:r>
              <a:rPr lang="tr-TR" dirty="0">
                <a:solidFill>
                  <a:prstClr val="black"/>
                </a:solidFill>
              </a:rPr>
              <a:t>/L / oral 40 mg </a:t>
            </a:r>
            <a:r>
              <a:rPr lang="tr-TR" dirty="0" err="1">
                <a:solidFill>
                  <a:prstClr val="black"/>
                </a:solidFill>
              </a:rPr>
              <a:t>furosemid</a:t>
            </a:r>
            <a:r>
              <a:rPr lang="tr-TR" dirty="0">
                <a:solidFill>
                  <a:prstClr val="black"/>
                </a:solidFill>
              </a:rPr>
              <a:t> eklendi.</a:t>
            </a: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prstClr val="black"/>
                </a:solidFill>
              </a:rPr>
              <a:t>6. gün: </a:t>
            </a:r>
            <a:r>
              <a:rPr lang="tr-TR" dirty="0" err="1">
                <a:solidFill>
                  <a:prstClr val="black"/>
                </a:solidFill>
              </a:rPr>
              <a:t>Na</a:t>
            </a:r>
            <a:r>
              <a:rPr lang="tr-TR" dirty="0">
                <a:solidFill>
                  <a:prstClr val="black"/>
                </a:solidFill>
              </a:rPr>
              <a:t>:133 </a:t>
            </a:r>
            <a:r>
              <a:rPr lang="tr-TR" dirty="0" err="1">
                <a:solidFill>
                  <a:prstClr val="black"/>
                </a:solidFill>
              </a:rPr>
              <a:t>mEq</a:t>
            </a:r>
            <a:r>
              <a:rPr lang="tr-TR" dirty="0">
                <a:solidFill>
                  <a:prstClr val="black"/>
                </a:solidFill>
              </a:rPr>
              <a:t>/L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  <p:sp>
        <p:nvSpPr>
          <p:cNvPr id="5" name="12 Dikdörtgen"/>
          <p:cNvSpPr/>
          <p:nvPr/>
        </p:nvSpPr>
        <p:spPr>
          <a:xfrm>
            <a:off x="6929454" y="6500834"/>
            <a:ext cx="2000264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1000" dirty="0" err="1">
                <a:solidFill>
                  <a:schemeClr val="tx1"/>
                </a:solidFill>
              </a:rPr>
              <a:t>Spasovski</a:t>
            </a:r>
            <a:r>
              <a:rPr lang="tr-TR" sz="1000" dirty="0">
                <a:solidFill>
                  <a:schemeClr val="tx1"/>
                </a:solidFill>
              </a:rPr>
              <a:t> G, NDT,2014.</a:t>
            </a:r>
          </a:p>
        </p:txBody>
      </p:sp>
    </p:spTree>
    <p:extLst>
      <p:ext uri="{BB962C8B-B14F-4D97-AF65-F5344CB8AC3E}">
        <p14:creationId xmlns:p14="http://schemas.microsoft.com/office/powerpoint/2010/main" val="49677690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838" y="1844824"/>
            <a:ext cx="7886700" cy="410255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422" y="303400"/>
            <a:ext cx="8286808" cy="121444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816" y="1094049"/>
            <a:ext cx="1983150" cy="3346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11" name="10 Yuvarlatılmış Dikdörtgen"/>
          <p:cNvSpPr/>
          <p:nvPr/>
        </p:nvSpPr>
        <p:spPr>
          <a:xfrm>
            <a:off x="447646" y="2767008"/>
            <a:ext cx="5000660" cy="642942"/>
          </a:xfrm>
          <a:prstGeom prst="roundRect">
            <a:avLst/>
          </a:prstGeom>
          <a:noFill/>
          <a:ln w="28575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30717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1354"/>
          <a:stretch>
            <a:fillRect/>
          </a:stretch>
        </p:blipFill>
        <p:spPr bwMode="auto">
          <a:xfrm>
            <a:off x="214282" y="188640"/>
            <a:ext cx="8715436" cy="15972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107504" y="1843076"/>
            <a:ext cx="8715436" cy="47149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/>
              <a:t>Sıvı alımının kısıtlanması (2D)</a:t>
            </a:r>
          </a:p>
          <a:p>
            <a:pPr>
              <a:lnSpc>
                <a:spcPct val="150000"/>
              </a:lnSpc>
            </a:pPr>
            <a:r>
              <a:rPr lang="tr-TR" dirty="0" err="1"/>
              <a:t>Solüt</a:t>
            </a:r>
            <a:r>
              <a:rPr lang="tr-TR" dirty="0"/>
              <a:t> alımının artırılması (2D)</a:t>
            </a:r>
          </a:p>
          <a:p>
            <a:pPr lvl="2">
              <a:lnSpc>
                <a:spcPct val="150000"/>
              </a:lnSpc>
            </a:pPr>
            <a:r>
              <a:rPr lang="tr-TR" dirty="0"/>
              <a:t>Üre tozları</a:t>
            </a:r>
            <a:r>
              <a:rPr lang="tr-TR" dirty="0">
                <a:solidFill>
                  <a:srgbClr val="FF0000"/>
                </a:solidFill>
              </a:rPr>
              <a:t>* </a:t>
            </a:r>
            <a:r>
              <a:rPr lang="tr-TR" sz="2000" dirty="0">
                <a:solidFill>
                  <a:schemeClr val="tx1"/>
                </a:solidFill>
              </a:rPr>
              <a:t>(0.25-0.50 gr/kg/gün – 15-30 gr/gün)</a:t>
            </a:r>
          </a:p>
          <a:p>
            <a:pPr lvl="2">
              <a:lnSpc>
                <a:spcPct val="150000"/>
              </a:lnSpc>
            </a:pPr>
            <a:r>
              <a:rPr lang="tr-TR" dirty="0"/>
              <a:t>Düşük doz </a:t>
            </a:r>
            <a:r>
              <a:rPr lang="tr-TR" dirty="0" err="1"/>
              <a:t>loop</a:t>
            </a:r>
            <a:r>
              <a:rPr lang="tr-TR" dirty="0"/>
              <a:t> </a:t>
            </a:r>
            <a:r>
              <a:rPr lang="tr-TR" dirty="0" err="1"/>
              <a:t>diüretik</a:t>
            </a:r>
            <a:r>
              <a:rPr lang="tr-TR" dirty="0">
                <a:solidFill>
                  <a:srgbClr val="FF0000"/>
                </a:solidFill>
              </a:rPr>
              <a:t>* </a:t>
            </a:r>
            <a:r>
              <a:rPr lang="tr-TR" sz="2000" dirty="0">
                <a:solidFill>
                  <a:schemeClr val="tx1"/>
                </a:solidFill>
              </a:rPr>
              <a:t>(20-40 mg/gün) </a:t>
            </a:r>
          </a:p>
          <a:p>
            <a:pPr lvl="2">
              <a:lnSpc>
                <a:spcPct val="150000"/>
              </a:lnSpc>
            </a:pPr>
            <a:r>
              <a:rPr lang="tr-TR" dirty="0"/>
              <a:t>Oral </a:t>
            </a:r>
            <a:r>
              <a:rPr lang="tr-TR" dirty="0" err="1"/>
              <a:t>NaCl</a:t>
            </a:r>
            <a:r>
              <a:rPr lang="tr-TR" dirty="0"/>
              <a:t> tabletleri</a:t>
            </a:r>
            <a:r>
              <a:rPr lang="tr-TR" dirty="0">
                <a:solidFill>
                  <a:srgbClr val="FF0000"/>
                </a:solidFill>
              </a:rPr>
              <a:t>* </a:t>
            </a:r>
            <a:r>
              <a:rPr lang="tr-TR" dirty="0">
                <a:solidFill>
                  <a:schemeClr val="tx1"/>
                </a:solidFill>
              </a:rPr>
              <a:t>(3-9 gr/gün) </a:t>
            </a:r>
            <a:r>
              <a:rPr lang="tr-TR" sz="1500" dirty="0"/>
              <a:t>(1 gr≅17 </a:t>
            </a:r>
            <a:r>
              <a:rPr lang="tr-TR" sz="1500" dirty="0" err="1"/>
              <a:t>mmol</a:t>
            </a:r>
            <a:r>
              <a:rPr lang="tr-TR" sz="1500" dirty="0"/>
              <a:t> </a:t>
            </a:r>
            <a:r>
              <a:rPr lang="tr-TR" sz="1500" dirty="0" err="1"/>
              <a:t>Na</a:t>
            </a:r>
            <a:r>
              <a:rPr lang="tr-TR" sz="1500" dirty="0"/>
              <a:t>)</a:t>
            </a:r>
          </a:p>
          <a:p>
            <a:pPr>
              <a:lnSpc>
                <a:spcPct val="150000"/>
              </a:lnSpc>
            </a:pPr>
            <a:r>
              <a:rPr lang="tr-TR" dirty="0"/>
              <a:t>Lityum </a:t>
            </a:r>
            <a:r>
              <a:rPr lang="tr-TR" sz="2000" dirty="0"/>
              <a:t>(900-1200 mg/gün) </a:t>
            </a:r>
            <a:r>
              <a:rPr lang="tr-TR" dirty="0"/>
              <a:t>(1D)</a:t>
            </a:r>
          </a:p>
          <a:p>
            <a:pPr>
              <a:lnSpc>
                <a:spcPct val="150000"/>
              </a:lnSpc>
            </a:pPr>
            <a:r>
              <a:rPr lang="tr-TR" dirty="0" err="1"/>
              <a:t>Demoklosiklin</a:t>
            </a:r>
            <a:r>
              <a:rPr lang="tr-TR" dirty="0"/>
              <a:t> </a:t>
            </a:r>
            <a:r>
              <a:rPr lang="tr-TR" sz="2000" dirty="0"/>
              <a:t>(600-1200 mg/gün) </a:t>
            </a:r>
            <a:r>
              <a:rPr lang="tr-TR" dirty="0"/>
              <a:t>(1D)</a:t>
            </a:r>
          </a:p>
          <a:p>
            <a:pPr>
              <a:lnSpc>
                <a:spcPct val="150000"/>
              </a:lnSpc>
            </a:pPr>
            <a:r>
              <a:rPr lang="tr-TR" dirty="0" err="1"/>
              <a:t>Vaptanlar</a:t>
            </a:r>
            <a:r>
              <a:rPr lang="tr-TR" dirty="0"/>
              <a:t> </a:t>
            </a:r>
          </a:p>
          <a:p>
            <a:pPr lvl="2">
              <a:lnSpc>
                <a:spcPct val="150000"/>
              </a:lnSpc>
            </a:pPr>
            <a:r>
              <a:rPr lang="tr-TR" dirty="0"/>
              <a:t>Orta dereceli </a:t>
            </a:r>
            <a:r>
              <a:rPr lang="tr-TR" dirty="0" err="1"/>
              <a:t>hiponatremide</a:t>
            </a:r>
            <a:r>
              <a:rPr lang="tr-TR" dirty="0"/>
              <a:t> önerilmez (1C).</a:t>
            </a:r>
          </a:p>
          <a:p>
            <a:pPr lvl="2">
              <a:lnSpc>
                <a:spcPct val="150000"/>
              </a:lnSpc>
            </a:pPr>
            <a:r>
              <a:rPr lang="tr-TR" dirty="0"/>
              <a:t>Ağır ve derinleşen </a:t>
            </a:r>
            <a:r>
              <a:rPr lang="tr-TR" dirty="0" err="1"/>
              <a:t>hiponatremide</a:t>
            </a:r>
            <a:r>
              <a:rPr lang="tr-TR" dirty="0"/>
              <a:t> kullanılabilir (1C). </a:t>
            </a:r>
          </a:p>
        </p:txBody>
      </p:sp>
      <p:sp>
        <p:nvSpPr>
          <p:cNvPr id="5" name="4 Sağ Ayraç"/>
          <p:cNvSpPr/>
          <p:nvPr/>
        </p:nvSpPr>
        <p:spPr>
          <a:xfrm>
            <a:off x="5572132" y="4200530"/>
            <a:ext cx="347665" cy="1014420"/>
          </a:xfrm>
          <a:prstGeom prst="rightBrace">
            <a:avLst>
              <a:gd name="adj1" fmla="val 8333"/>
              <a:gd name="adj2" fmla="val 4906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Yuvarlatılmış Dikdörtgen"/>
          <p:cNvSpPr/>
          <p:nvPr/>
        </p:nvSpPr>
        <p:spPr>
          <a:xfrm>
            <a:off x="6072198" y="4214818"/>
            <a:ext cx="2000264" cy="100013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200" dirty="0"/>
              <a:t>Kolektör kanalda </a:t>
            </a:r>
          </a:p>
          <a:p>
            <a:pPr algn="ctr">
              <a:lnSpc>
                <a:spcPct val="150000"/>
              </a:lnSpc>
            </a:pPr>
            <a:r>
              <a:rPr lang="tr-TR" sz="1200" dirty="0"/>
              <a:t>ADH duyarlılığı</a:t>
            </a:r>
          </a:p>
          <a:p>
            <a:pPr algn="ctr">
              <a:lnSpc>
                <a:spcPct val="150000"/>
              </a:lnSpc>
            </a:pPr>
            <a:r>
              <a:rPr lang="tr-TR" sz="1200" dirty="0" err="1"/>
              <a:t>Nefrotoksisite</a:t>
            </a:r>
            <a:r>
              <a:rPr lang="tr-TR" sz="1200" dirty="0"/>
              <a:t> </a:t>
            </a:r>
          </a:p>
        </p:txBody>
      </p:sp>
      <p:sp>
        <p:nvSpPr>
          <p:cNvPr id="9" name="8 Yuvarlatılmış Dikdörtgen"/>
          <p:cNvSpPr/>
          <p:nvPr/>
        </p:nvSpPr>
        <p:spPr>
          <a:xfrm>
            <a:off x="214282" y="1928802"/>
            <a:ext cx="6643734" cy="2214578"/>
          </a:xfrm>
          <a:prstGeom prst="round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74070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Başlık 1">
            <a:extLst>
              <a:ext uri="{FF2B5EF4-FFF2-40B4-BE49-F238E27FC236}">
                <a16:creationId xmlns:a16="http://schemas.microsoft.com/office/drawing/2014/main" id="{DF649D6E-6871-528E-40A8-DCA08518A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976313"/>
          </a:xfrm>
          <a:gradFill rotWithShape="0">
            <a:gsLst>
              <a:gs pos="0">
                <a:srgbClr val="FEF8F5"/>
              </a:gs>
              <a:gs pos="74001">
                <a:srgbClr val="F7C4A2"/>
              </a:gs>
              <a:gs pos="83000">
                <a:srgbClr val="F7C4A2"/>
              </a:gs>
              <a:gs pos="100000">
                <a:srgbClr val="FAD8C1"/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tr-TR" altLang="tr-TR" b="1">
                <a:solidFill>
                  <a:srgbClr val="FF0000"/>
                </a:solidFill>
              </a:rPr>
              <a:t>Tedavi Özet </a:t>
            </a:r>
            <a:endParaRPr lang="en-US" altLang="tr-TR" b="1">
              <a:solidFill>
                <a:srgbClr val="FF0000"/>
              </a:solidFill>
            </a:endParaRPr>
          </a:p>
        </p:txBody>
      </p:sp>
      <p:pic>
        <p:nvPicPr>
          <p:cNvPr id="54275" name="Resim 3">
            <a:extLst>
              <a:ext uri="{FF2B5EF4-FFF2-40B4-BE49-F238E27FC236}">
                <a16:creationId xmlns:a16="http://schemas.microsoft.com/office/drawing/2014/main" id="{5DC4444D-BB95-728A-CE34-60CD46845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341438"/>
            <a:ext cx="8774112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30314409-F861-3DF2-F24D-E82095FFAB29}"/>
              </a:ext>
            </a:extLst>
          </p:cNvPr>
          <p:cNvSpPr/>
          <p:nvPr/>
        </p:nvSpPr>
        <p:spPr>
          <a:xfrm>
            <a:off x="119063" y="1844675"/>
            <a:ext cx="8629650" cy="936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89042417-A121-FC0D-626F-F8EFE67E803A}"/>
              </a:ext>
            </a:extLst>
          </p:cNvPr>
          <p:cNvSpPr/>
          <p:nvPr/>
        </p:nvSpPr>
        <p:spPr>
          <a:xfrm>
            <a:off x="119063" y="2924175"/>
            <a:ext cx="8629650" cy="129698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9F13E2E6-8BFA-9989-5788-494AB4B7BE73}"/>
              </a:ext>
            </a:extLst>
          </p:cNvPr>
          <p:cNvCxnSpPr/>
          <p:nvPr/>
        </p:nvCxnSpPr>
        <p:spPr>
          <a:xfrm>
            <a:off x="119063" y="4581525"/>
            <a:ext cx="862965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EBA6A5D0-46CC-4B03-A48A-2F6B1DCF8A3A}"/>
              </a:ext>
            </a:extLst>
          </p:cNvPr>
          <p:cNvCxnSpPr/>
          <p:nvPr/>
        </p:nvCxnSpPr>
        <p:spPr>
          <a:xfrm>
            <a:off x="119063" y="4868863"/>
            <a:ext cx="8629650" cy="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ikdörtgen 10">
            <a:extLst>
              <a:ext uri="{FF2B5EF4-FFF2-40B4-BE49-F238E27FC236}">
                <a16:creationId xmlns:a16="http://schemas.microsoft.com/office/drawing/2014/main" id="{B98F0334-709B-F1A8-EF1F-42953069D23E}"/>
              </a:ext>
            </a:extLst>
          </p:cNvPr>
          <p:cNvSpPr/>
          <p:nvPr/>
        </p:nvSpPr>
        <p:spPr>
          <a:xfrm>
            <a:off x="119063" y="4941888"/>
            <a:ext cx="8629650" cy="614362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/>
              <a:t>- Sonuç -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17682"/>
          <a:ext cx="8229600" cy="4954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Başlık">
            <a:extLst>
              <a:ext uri="{FF2B5EF4-FFF2-40B4-BE49-F238E27FC236}">
                <a16:creationId xmlns:a16="http://schemas.microsoft.com/office/drawing/2014/main" id="{B24B6BF2-3886-2B48-2B09-C7135306A0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92375"/>
            <a:ext cx="8229600" cy="1143000"/>
          </a:xfr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 eaLnBrk="1" hangingPunct="1">
              <a:defRPr/>
            </a:pPr>
            <a:r>
              <a:rPr lang="tr-TR" altLang="tr-TR" b="1" dirty="0">
                <a:solidFill>
                  <a:srgbClr val="FF0000"/>
                </a:solidFill>
              </a:rPr>
              <a:t>				TEŞEKKÜRLER…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7240</TotalTime>
  <Words>4448</Words>
  <Application>Microsoft Office PowerPoint</Application>
  <PresentationFormat>Ekran Gösterisi (4:3)</PresentationFormat>
  <Paragraphs>1056</Paragraphs>
  <Slides>77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77</vt:i4>
      </vt:variant>
    </vt:vector>
  </HeadingPairs>
  <TitlesOfParts>
    <vt:vector size="85" baseType="lpstr">
      <vt:lpstr>Arial</vt:lpstr>
      <vt:lpstr>Calibri</vt:lpstr>
      <vt:lpstr>Calibri Light</vt:lpstr>
      <vt:lpstr>Comic Sans MS</vt:lpstr>
      <vt:lpstr>Lucida Sans Unicode</vt:lpstr>
      <vt:lpstr>Wingdings 2</vt:lpstr>
      <vt:lpstr>Wingdings 3</vt:lpstr>
      <vt:lpstr>Office Teması</vt:lpstr>
      <vt:lpstr>Olgularla Hiponatremi Tedavisi</vt:lpstr>
      <vt:lpstr>Hiponatremi..</vt:lpstr>
      <vt:lpstr>Hiponatremi ve sağ kalım..</vt:lpstr>
      <vt:lpstr>PowerPoint Sunusu</vt:lpstr>
      <vt:lpstr>PowerPoint Sunusu</vt:lpstr>
      <vt:lpstr>PowerPoint Sunusu</vt:lpstr>
      <vt:lpstr>Osmolalite / Osmolarite / Tonisite..</vt:lpstr>
      <vt:lpstr> Effektif osmolalite (tonisite): suyun hareketine sebep olan solütler.</vt:lpstr>
      <vt:lpstr>PowerPoint Sunusu</vt:lpstr>
      <vt:lpstr>PowerPoint Sunusu</vt:lpstr>
      <vt:lpstr>PowerPoint Sunusu</vt:lpstr>
      <vt:lpstr>Osmolalitenin düzenlenmesi..</vt:lpstr>
      <vt:lpstr>PowerPoint Sunusu</vt:lpstr>
      <vt:lpstr>Hiponatremik hasta nasıl değerlendirilmeli?</vt:lpstr>
      <vt:lpstr>Olgu-1 </vt:lpstr>
      <vt:lpstr>Olgu-1 </vt:lpstr>
      <vt:lpstr>Hiponatremi gerçek mi ?</vt:lpstr>
      <vt:lpstr>Hipotonik olmayan hiponatremi..</vt:lpstr>
      <vt:lpstr>Olgu-1 </vt:lpstr>
      <vt:lpstr>PowerPoint Sunusu</vt:lpstr>
      <vt:lpstr>Olgu-2 </vt:lpstr>
      <vt:lpstr>Olgu-2 </vt:lpstr>
      <vt:lpstr>PowerPoint Sunusu</vt:lpstr>
      <vt:lpstr>PowerPoint Sunusu</vt:lpstr>
      <vt:lpstr>Olgu-2</vt:lpstr>
      <vt:lpstr>Doğru tanı için uygun yaklaşım..</vt:lpstr>
      <vt:lpstr>PowerPoint Sunusu</vt:lpstr>
      <vt:lpstr>Hipotonik hiponatreminin değerlendirilmesi-2</vt:lpstr>
      <vt:lpstr>Olgu-2 devam </vt:lpstr>
      <vt:lpstr>Olgu-2 devam </vt:lpstr>
      <vt:lpstr>Hiponatremik olgularda serum bikarbonat ve serum K düzeylerine göre ayırıcı tanı yaklaşımı..</vt:lpstr>
      <vt:lpstr>PowerPoint Sunusu</vt:lpstr>
      <vt:lpstr>Olgu-2 devam </vt:lpstr>
      <vt:lpstr>Olgu 2: Kronik hafif semptomatik hiponatremide tedavi</vt:lpstr>
      <vt:lpstr>PowerPoint Sunusu</vt:lpstr>
      <vt:lpstr>Olgu-3 </vt:lpstr>
      <vt:lpstr>Olgu-3</vt:lpstr>
      <vt:lpstr>Olgu-3</vt:lpstr>
      <vt:lpstr>PowerPoint Sunusu</vt:lpstr>
      <vt:lpstr>KKY, hiponatremi ve sağ kalım..</vt:lpstr>
      <vt:lpstr>En uygun tedavi yaklaşımı nedir?</vt:lpstr>
      <vt:lpstr>Olgu-3</vt:lpstr>
      <vt:lpstr>Olgu-3</vt:lpstr>
      <vt:lpstr>En uygun tedavi yaklaşımı nedir?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Olgu-3</vt:lpstr>
      <vt:lpstr>Olgu-4 </vt:lpstr>
      <vt:lpstr>Olgu-4 </vt:lpstr>
      <vt:lpstr>Olgu-4</vt:lpstr>
      <vt:lpstr>Olgu-4 </vt:lpstr>
      <vt:lpstr>Akut ve şiddetli hiponatremi.. Kimlere acil tedavi gerekir?</vt:lpstr>
      <vt:lpstr>Akut ve şiddetli hiponatremi tedavisi </vt:lpstr>
      <vt:lpstr>Serebral Tuz Kaybı Sendromu (STKS)</vt:lpstr>
      <vt:lpstr>Olgu-4</vt:lpstr>
      <vt:lpstr>Olgu-4</vt:lpstr>
      <vt:lpstr>PowerPoint Sunusu</vt:lpstr>
      <vt:lpstr>PowerPoint Sunusu</vt:lpstr>
      <vt:lpstr>Olgu-4 </vt:lpstr>
      <vt:lpstr>Olgu-5 </vt:lpstr>
      <vt:lpstr>Olgu-5 </vt:lpstr>
      <vt:lpstr>Olgu-5 </vt:lpstr>
      <vt:lpstr>PowerPoint Sunusu</vt:lpstr>
      <vt:lpstr>PowerPoint Sunusu</vt:lpstr>
      <vt:lpstr>PowerPoint Sunusu</vt:lpstr>
      <vt:lpstr>Kronik, orta şiddetli,  hafif/asemptomatik hiponatremide tedavi..</vt:lpstr>
      <vt:lpstr>Kronik, orta şiddetli,  hafif/asemptomatik hiponatremide tedavi..</vt:lpstr>
      <vt:lpstr>PowerPoint Sunusu</vt:lpstr>
      <vt:lpstr>PowerPoint Sunusu</vt:lpstr>
      <vt:lpstr>Tedavi Özet </vt:lpstr>
      <vt:lpstr>- Sonuç -</vt:lpstr>
      <vt:lpstr>    TEŞEKKÜRLER…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Periton Membran Fonksiyon Testi  ve  Reçetelendirilme</dc:title>
  <dc:creator>Fatih Dede</dc:creator>
  <cp:lastModifiedBy>Uğur Abbas Bal</cp:lastModifiedBy>
  <cp:revision>739</cp:revision>
  <dcterms:created xsi:type="dcterms:W3CDTF">2016-03-01T11:20:29Z</dcterms:created>
  <dcterms:modified xsi:type="dcterms:W3CDTF">2023-02-17T21:27:31Z</dcterms:modified>
</cp:coreProperties>
</file>